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69" r:id="rId3"/>
    <p:sldId id="270" r:id="rId4"/>
    <p:sldId id="271" r:id="rId5"/>
    <p:sldId id="272" r:id="rId6"/>
    <p:sldId id="256" r:id="rId7"/>
    <p:sldId id="273" r:id="rId8"/>
    <p:sldId id="274" r:id="rId9"/>
    <p:sldId id="275" r:id="rId10"/>
    <p:sldId id="257" r:id="rId11"/>
    <p:sldId id="278" r:id="rId12"/>
    <p:sldId id="277" r:id="rId13"/>
    <p:sldId id="279" r:id="rId14"/>
    <p:sldId id="258" r:id="rId15"/>
    <p:sldId id="280" r:id="rId16"/>
    <p:sldId id="281" r:id="rId17"/>
    <p:sldId id="282" r:id="rId18"/>
    <p:sldId id="259" r:id="rId19"/>
    <p:sldId id="283" r:id="rId20"/>
    <p:sldId id="284" r:id="rId21"/>
    <p:sldId id="285" r:id="rId22"/>
    <p:sldId id="260" r:id="rId23"/>
    <p:sldId id="288" r:id="rId24"/>
    <p:sldId id="289" r:id="rId25"/>
    <p:sldId id="290" r:id="rId26"/>
    <p:sldId id="261" r:id="rId27"/>
    <p:sldId id="292" r:id="rId28"/>
    <p:sldId id="291" r:id="rId29"/>
    <p:sldId id="293" r:id="rId30"/>
    <p:sldId id="262" r:id="rId31"/>
    <p:sldId id="294" r:id="rId32"/>
    <p:sldId id="296" r:id="rId33"/>
    <p:sldId id="263" r:id="rId34"/>
    <p:sldId id="300" r:id="rId35"/>
    <p:sldId id="301" r:id="rId36"/>
    <p:sldId id="302" r:id="rId37"/>
    <p:sldId id="264" r:id="rId38"/>
    <p:sldId id="297" r:id="rId39"/>
    <p:sldId id="298" r:id="rId40"/>
    <p:sldId id="299" r:id="rId41"/>
    <p:sldId id="265" r:id="rId42"/>
    <p:sldId id="303" r:id="rId43"/>
    <p:sldId id="304" r:id="rId44"/>
    <p:sldId id="305" r:id="rId45"/>
    <p:sldId id="306" r:id="rId46"/>
    <p:sldId id="311" r:id="rId47"/>
    <p:sldId id="307" r:id="rId48"/>
    <p:sldId id="308" r:id="rId49"/>
    <p:sldId id="309" r:id="rId5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ela Macagno" initials="MM" lastIdx="0" clrIdx="0">
    <p:extLst>
      <p:ext uri="{19B8F6BF-5375-455C-9EA6-DF929625EA0E}">
        <p15:presenceInfo xmlns:p15="http://schemas.microsoft.com/office/powerpoint/2012/main" userId="94a45e160e8a05b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4438"/>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62" autoAdjust="0"/>
    <p:restoredTop sz="94660"/>
  </p:normalViewPr>
  <p:slideViewPr>
    <p:cSldViewPr snapToGrid="0">
      <p:cViewPr varScale="1">
        <p:scale>
          <a:sx n="111" d="100"/>
          <a:sy n="111" d="100"/>
        </p:scale>
        <p:origin x="61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A75B3C-1D6F-47E7-AA79-6A6E02EBE6B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C78441A-94A4-45EB-A200-6FAF0A9301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AC6CABE-0533-42FA-A5A3-F9E5979A3DCD}"/>
              </a:ext>
            </a:extLst>
          </p:cNvPr>
          <p:cNvSpPr>
            <a:spLocks noGrp="1"/>
          </p:cNvSpPr>
          <p:nvPr>
            <p:ph type="dt" sz="half" idx="10"/>
          </p:nvPr>
        </p:nvSpPr>
        <p:spPr/>
        <p:txBody>
          <a:bodyPr/>
          <a:lstStyle/>
          <a:p>
            <a:fld id="{6DBAC5DD-6957-4B89-8C00-398671026DEC}" type="datetimeFigureOut">
              <a:rPr lang="es-ES" smtClean="0"/>
              <a:t>08/04/2020</a:t>
            </a:fld>
            <a:endParaRPr lang="es-ES"/>
          </a:p>
        </p:txBody>
      </p:sp>
      <p:sp>
        <p:nvSpPr>
          <p:cNvPr id="5" name="Marcador de pie de página 4">
            <a:extLst>
              <a:ext uri="{FF2B5EF4-FFF2-40B4-BE49-F238E27FC236}">
                <a16:creationId xmlns:a16="http://schemas.microsoft.com/office/drawing/2014/main" id="{2DDF5CD8-83CC-4A69-BFAB-C9E373C0ED5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D504E9E-49B7-4EC3-B4F9-5A1B54E07B11}"/>
              </a:ext>
            </a:extLst>
          </p:cNvPr>
          <p:cNvSpPr>
            <a:spLocks noGrp="1"/>
          </p:cNvSpPr>
          <p:nvPr>
            <p:ph type="sldNum" sz="quarter" idx="12"/>
          </p:nvPr>
        </p:nvSpPr>
        <p:spPr/>
        <p:txBody>
          <a:bodyPr/>
          <a:lstStyle/>
          <a:p>
            <a:fld id="{070DA5E6-BC11-40D5-A7F5-D5FB4440A78B}" type="slidenum">
              <a:rPr lang="es-ES" smtClean="0"/>
              <a:t>‹Nº›</a:t>
            </a:fld>
            <a:endParaRPr lang="es-ES"/>
          </a:p>
        </p:txBody>
      </p:sp>
    </p:spTree>
    <p:extLst>
      <p:ext uri="{BB962C8B-B14F-4D97-AF65-F5344CB8AC3E}">
        <p14:creationId xmlns:p14="http://schemas.microsoft.com/office/powerpoint/2010/main" val="1115936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762081-CD49-4499-8A78-3AF9CCD8A4A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9B9532D-1B2E-4D2E-959D-D35EE69615E8}"/>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5DDB8BA-22C3-4282-9351-9D560B90A016}"/>
              </a:ext>
            </a:extLst>
          </p:cNvPr>
          <p:cNvSpPr>
            <a:spLocks noGrp="1"/>
          </p:cNvSpPr>
          <p:nvPr>
            <p:ph type="dt" sz="half" idx="10"/>
          </p:nvPr>
        </p:nvSpPr>
        <p:spPr/>
        <p:txBody>
          <a:bodyPr/>
          <a:lstStyle/>
          <a:p>
            <a:fld id="{6DBAC5DD-6957-4B89-8C00-398671026DEC}" type="datetimeFigureOut">
              <a:rPr lang="es-ES" smtClean="0"/>
              <a:t>08/04/2020</a:t>
            </a:fld>
            <a:endParaRPr lang="es-ES"/>
          </a:p>
        </p:txBody>
      </p:sp>
      <p:sp>
        <p:nvSpPr>
          <p:cNvPr id="5" name="Marcador de pie de página 4">
            <a:extLst>
              <a:ext uri="{FF2B5EF4-FFF2-40B4-BE49-F238E27FC236}">
                <a16:creationId xmlns:a16="http://schemas.microsoft.com/office/drawing/2014/main" id="{EC79372E-8D69-4996-B8B2-05A3C6EED86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6A7BFA-76DE-4242-86BE-BC8C41A16F04}"/>
              </a:ext>
            </a:extLst>
          </p:cNvPr>
          <p:cNvSpPr>
            <a:spLocks noGrp="1"/>
          </p:cNvSpPr>
          <p:nvPr>
            <p:ph type="sldNum" sz="quarter" idx="12"/>
          </p:nvPr>
        </p:nvSpPr>
        <p:spPr/>
        <p:txBody>
          <a:bodyPr/>
          <a:lstStyle/>
          <a:p>
            <a:fld id="{070DA5E6-BC11-40D5-A7F5-D5FB4440A78B}" type="slidenum">
              <a:rPr lang="es-ES" smtClean="0"/>
              <a:t>‹Nº›</a:t>
            </a:fld>
            <a:endParaRPr lang="es-ES"/>
          </a:p>
        </p:txBody>
      </p:sp>
    </p:spTree>
    <p:extLst>
      <p:ext uri="{BB962C8B-B14F-4D97-AF65-F5344CB8AC3E}">
        <p14:creationId xmlns:p14="http://schemas.microsoft.com/office/powerpoint/2010/main" val="21749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86141A3-8E51-4F57-A538-0E08C9F2D4F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7B4E38A-FB07-497E-AF6A-6C0E4867B4F2}"/>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C97969A-8718-4A7C-B16F-3DB6AE6E560A}"/>
              </a:ext>
            </a:extLst>
          </p:cNvPr>
          <p:cNvSpPr>
            <a:spLocks noGrp="1"/>
          </p:cNvSpPr>
          <p:nvPr>
            <p:ph type="dt" sz="half" idx="10"/>
          </p:nvPr>
        </p:nvSpPr>
        <p:spPr/>
        <p:txBody>
          <a:bodyPr/>
          <a:lstStyle/>
          <a:p>
            <a:fld id="{6DBAC5DD-6957-4B89-8C00-398671026DEC}" type="datetimeFigureOut">
              <a:rPr lang="es-ES" smtClean="0"/>
              <a:t>08/04/2020</a:t>
            </a:fld>
            <a:endParaRPr lang="es-ES"/>
          </a:p>
        </p:txBody>
      </p:sp>
      <p:sp>
        <p:nvSpPr>
          <p:cNvPr id="5" name="Marcador de pie de página 4">
            <a:extLst>
              <a:ext uri="{FF2B5EF4-FFF2-40B4-BE49-F238E27FC236}">
                <a16:creationId xmlns:a16="http://schemas.microsoft.com/office/drawing/2014/main" id="{5BE6B6BD-AFE5-4548-936D-CB1FE24F719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EF9BADD-1671-4FE9-848E-D87AFA0A3A95}"/>
              </a:ext>
            </a:extLst>
          </p:cNvPr>
          <p:cNvSpPr>
            <a:spLocks noGrp="1"/>
          </p:cNvSpPr>
          <p:nvPr>
            <p:ph type="sldNum" sz="quarter" idx="12"/>
          </p:nvPr>
        </p:nvSpPr>
        <p:spPr/>
        <p:txBody>
          <a:bodyPr/>
          <a:lstStyle/>
          <a:p>
            <a:fld id="{070DA5E6-BC11-40D5-A7F5-D5FB4440A78B}" type="slidenum">
              <a:rPr lang="es-ES" smtClean="0"/>
              <a:t>‹Nº›</a:t>
            </a:fld>
            <a:endParaRPr lang="es-ES"/>
          </a:p>
        </p:txBody>
      </p:sp>
    </p:spTree>
    <p:extLst>
      <p:ext uri="{BB962C8B-B14F-4D97-AF65-F5344CB8AC3E}">
        <p14:creationId xmlns:p14="http://schemas.microsoft.com/office/powerpoint/2010/main" val="3451453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590C4A-3428-40C6-8E3F-90E22FE8B2E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A723149-5AE3-48AE-AEED-D00DD2436391}"/>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CF79940-668F-4944-9205-A2EAFD41386A}"/>
              </a:ext>
            </a:extLst>
          </p:cNvPr>
          <p:cNvSpPr>
            <a:spLocks noGrp="1"/>
          </p:cNvSpPr>
          <p:nvPr>
            <p:ph type="dt" sz="half" idx="10"/>
          </p:nvPr>
        </p:nvSpPr>
        <p:spPr/>
        <p:txBody>
          <a:bodyPr/>
          <a:lstStyle/>
          <a:p>
            <a:fld id="{6DBAC5DD-6957-4B89-8C00-398671026DEC}" type="datetimeFigureOut">
              <a:rPr lang="es-ES" smtClean="0"/>
              <a:t>08/04/2020</a:t>
            </a:fld>
            <a:endParaRPr lang="es-ES"/>
          </a:p>
        </p:txBody>
      </p:sp>
      <p:sp>
        <p:nvSpPr>
          <p:cNvPr id="5" name="Marcador de pie de página 4">
            <a:extLst>
              <a:ext uri="{FF2B5EF4-FFF2-40B4-BE49-F238E27FC236}">
                <a16:creationId xmlns:a16="http://schemas.microsoft.com/office/drawing/2014/main" id="{3510CA0A-193E-42E9-BCF4-6F3DB1F55E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BF8691E-E044-491B-A44F-F4A0888EEB6B}"/>
              </a:ext>
            </a:extLst>
          </p:cNvPr>
          <p:cNvSpPr>
            <a:spLocks noGrp="1"/>
          </p:cNvSpPr>
          <p:nvPr>
            <p:ph type="sldNum" sz="quarter" idx="12"/>
          </p:nvPr>
        </p:nvSpPr>
        <p:spPr/>
        <p:txBody>
          <a:bodyPr/>
          <a:lstStyle/>
          <a:p>
            <a:fld id="{070DA5E6-BC11-40D5-A7F5-D5FB4440A78B}" type="slidenum">
              <a:rPr lang="es-ES" smtClean="0"/>
              <a:t>‹Nº›</a:t>
            </a:fld>
            <a:endParaRPr lang="es-ES"/>
          </a:p>
        </p:txBody>
      </p:sp>
    </p:spTree>
    <p:extLst>
      <p:ext uri="{BB962C8B-B14F-4D97-AF65-F5344CB8AC3E}">
        <p14:creationId xmlns:p14="http://schemas.microsoft.com/office/powerpoint/2010/main" val="3234797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06ECA7-4261-4DF0-8CFB-5871574C3E4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4BF6487-0969-4298-A327-E928521786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6849BC7D-EB5C-470F-B41E-4411482FC370}"/>
              </a:ext>
            </a:extLst>
          </p:cNvPr>
          <p:cNvSpPr>
            <a:spLocks noGrp="1"/>
          </p:cNvSpPr>
          <p:nvPr>
            <p:ph type="dt" sz="half" idx="10"/>
          </p:nvPr>
        </p:nvSpPr>
        <p:spPr/>
        <p:txBody>
          <a:bodyPr/>
          <a:lstStyle/>
          <a:p>
            <a:fld id="{6DBAC5DD-6957-4B89-8C00-398671026DEC}" type="datetimeFigureOut">
              <a:rPr lang="es-ES" smtClean="0"/>
              <a:t>08/04/2020</a:t>
            </a:fld>
            <a:endParaRPr lang="es-ES"/>
          </a:p>
        </p:txBody>
      </p:sp>
      <p:sp>
        <p:nvSpPr>
          <p:cNvPr id="5" name="Marcador de pie de página 4">
            <a:extLst>
              <a:ext uri="{FF2B5EF4-FFF2-40B4-BE49-F238E27FC236}">
                <a16:creationId xmlns:a16="http://schemas.microsoft.com/office/drawing/2014/main" id="{9A094662-68CF-4020-B54B-651A4B67C4B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91EF3BB-F579-41B1-BE1E-13CC0DCBCA37}"/>
              </a:ext>
            </a:extLst>
          </p:cNvPr>
          <p:cNvSpPr>
            <a:spLocks noGrp="1"/>
          </p:cNvSpPr>
          <p:nvPr>
            <p:ph type="sldNum" sz="quarter" idx="12"/>
          </p:nvPr>
        </p:nvSpPr>
        <p:spPr/>
        <p:txBody>
          <a:bodyPr/>
          <a:lstStyle/>
          <a:p>
            <a:fld id="{070DA5E6-BC11-40D5-A7F5-D5FB4440A78B}" type="slidenum">
              <a:rPr lang="es-ES" smtClean="0"/>
              <a:t>‹Nº›</a:t>
            </a:fld>
            <a:endParaRPr lang="es-ES"/>
          </a:p>
        </p:txBody>
      </p:sp>
    </p:spTree>
    <p:extLst>
      <p:ext uri="{BB962C8B-B14F-4D97-AF65-F5344CB8AC3E}">
        <p14:creationId xmlns:p14="http://schemas.microsoft.com/office/powerpoint/2010/main" val="1664354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AE610B-E9C2-4E33-9170-C6AD2D24382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35D2209-9CFC-4321-B3D6-3244EBCEFAE3}"/>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B9F8A279-0862-4AF7-B052-123FC9F41F6C}"/>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942D5EE-EDA5-46D4-9D18-146B7E0B49B2}"/>
              </a:ext>
            </a:extLst>
          </p:cNvPr>
          <p:cNvSpPr>
            <a:spLocks noGrp="1"/>
          </p:cNvSpPr>
          <p:nvPr>
            <p:ph type="dt" sz="half" idx="10"/>
          </p:nvPr>
        </p:nvSpPr>
        <p:spPr/>
        <p:txBody>
          <a:bodyPr/>
          <a:lstStyle/>
          <a:p>
            <a:fld id="{6DBAC5DD-6957-4B89-8C00-398671026DEC}" type="datetimeFigureOut">
              <a:rPr lang="es-ES" smtClean="0"/>
              <a:t>08/04/2020</a:t>
            </a:fld>
            <a:endParaRPr lang="es-ES"/>
          </a:p>
        </p:txBody>
      </p:sp>
      <p:sp>
        <p:nvSpPr>
          <p:cNvPr id="6" name="Marcador de pie de página 5">
            <a:extLst>
              <a:ext uri="{FF2B5EF4-FFF2-40B4-BE49-F238E27FC236}">
                <a16:creationId xmlns:a16="http://schemas.microsoft.com/office/drawing/2014/main" id="{F06BC7E4-C4B2-4C12-BC63-84D88850DF9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75814ED-84EF-4AAB-953D-8AC6838D5A77}"/>
              </a:ext>
            </a:extLst>
          </p:cNvPr>
          <p:cNvSpPr>
            <a:spLocks noGrp="1"/>
          </p:cNvSpPr>
          <p:nvPr>
            <p:ph type="sldNum" sz="quarter" idx="12"/>
          </p:nvPr>
        </p:nvSpPr>
        <p:spPr/>
        <p:txBody>
          <a:bodyPr/>
          <a:lstStyle/>
          <a:p>
            <a:fld id="{070DA5E6-BC11-40D5-A7F5-D5FB4440A78B}" type="slidenum">
              <a:rPr lang="es-ES" smtClean="0"/>
              <a:t>‹Nº›</a:t>
            </a:fld>
            <a:endParaRPr lang="es-ES"/>
          </a:p>
        </p:txBody>
      </p:sp>
    </p:spTree>
    <p:extLst>
      <p:ext uri="{BB962C8B-B14F-4D97-AF65-F5344CB8AC3E}">
        <p14:creationId xmlns:p14="http://schemas.microsoft.com/office/powerpoint/2010/main" val="1304947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584E95-CD1F-4C4C-8A79-6407DD5A2F1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9C49A7B-C209-4468-A5B1-4C9155B5D0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673CF6F0-9EC3-4519-9392-CD7AC68DC8F3}"/>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BBE3694-C3FF-4863-BA9C-378EAD32EF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60F376A8-FAF2-4C03-BF53-96C208589BF4}"/>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42920D0-CBF6-467D-8500-F9A45B5BB4BF}"/>
              </a:ext>
            </a:extLst>
          </p:cNvPr>
          <p:cNvSpPr>
            <a:spLocks noGrp="1"/>
          </p:cNvSpPr>
          <p:nvPr>
            <p:ph type="dt" sz="half" idx="10"/>
          </p:nvPr>
        </p:nvSpPr>
        <p:spPr/>
        <p:txBody>
          <a:bodyPr/>
          <a:lstStyle/>
          <a:p>
            <a:fld id="{6DBAC5DD-6957-4B89-8C00-398671026DEC}" type="datetimeFigureOut">
              <a:rPr lang="es-ES" smtClean="0"/>
              <a:t>08/04/2020</a:t>
            </a:fld>
            <a:endParaRPr lang="es-ES"/>
          </a:p>
        </p:txBody>
      </p:sp>
      <p:sp>
        <p:nvSpPr>
          <p:cNvPr id="8" name="Marcador de pie de página 7">
            <a:extLst>
              <a:ext uri="{FF2B5EF4-FFF2-40B4-BE49-F238E27FC236}">
                <a16:creationId xmlns:a16="http://schemas.microsoft.com/office/drawing/2014/main" id="{6F7AADD0-3A5D-4C37-93E2-84D3287A417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640F22E-09F8-46FE-B2A2-41C3040D3349}"/>
              </a:ext>
            </a:extLst>
          </p:cNvPr>
          <p:cNvSpPr>
            <a:spLocks noGrp="1"/>
          </p:cNvSpPr>
          <p:nvPr>
            <p:ph type="sldNum" sz="quarter" idx="12"/>
          </p:nvPr>
        </p:nvSpPr>
        <p:spPr/>
        <p:txBody>
          <a:bodyPr/>
          <a:lstStyle/>
          <a:p>
            <a:fld id="{070DA5E6-BC11-40D5-A7F5-D5FB4440A78B}" type="slidenum">
              <a:rPr lang="es-ES" smtClean="0"/>
              <a:t>‹Nº›</a:t>
            </a:fld>
            <a:endParaRPr lang="es-ES"/>
          </a:p>
        </p:txBody>
      </p:sp>
    </p:spTree>
    <p:extLst>
      <p:ext uri="{BB962C8B-B14F-4D97-AF65-F5344CB8AC3E}">
        <p14:creationId xmlns:p14="http://schemas.microsoft.com/office/powerpoint/2010/main" val="137343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0C34E9-6DB7-48BE-B15B-11C33886B27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775B8D1-FB3A-45FA-9CA3-5914A8CC2FDB}"/>
              </a:ext>
            </a:extLst>
          </p:cNvPr>
          <p:cNvSpPr>
            <a:spLocks noGrp="1"/>
          </p:cNvSpPr>
          <p:nvPr>
            <p:ph type="dt" sz="half" idx="10"/>
          </p:nvPr>
        </p:nvSpPr>
        <p:spPr/>
        <p:txBody>
          <a:bodyPr/>
          <a:lstStyle/>
          <a:p>
            <a:fld id="{6DBAC5DD-6957-4B89-8C00-398671026DEC}" type="datetimeFigureOut">
              <a:rPr lang="es-ES" smtClean="0"/>
              <a:t>08/04/2020</a:t>
            </a:fld>
            <a:endParaRPr lang="es-ES"/>
          </a:p>
        </p:txBody>
      </p:sp>
      <p:sp>
        <p:nvSpPr>
          <p:cNvPr id="4" name="Marcador de pie de página 3">
            <a:extLst>
              <a:ext uri="{FF2B5EF4-FFF2-40B4-BE49-F238E27FC236}">
                <a16:creationId xmlns:a16="http://schemas.microsoft.com/office/drawing/2014/main" id="{0613E4BF-974B-45BA-9BCB-F2E96B5C83C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15649B7-3EF4-4126-AA1B-0D309A8706C6}"/>
              </a:ext>
            </a:extLst>
          </p:cNvPr>
          <p:cNvSpPr>
            <a:spLocks noGrp="1"/>
          </p:cNvSpPr>
          <p:nvPr>
            <p:ph type="sldNum" sz="quarter" idx="12"/>
          </p:nvPr>
        </p:nvSpPr>
        <p:spPr/>
        <p:txBody>
          <a:bodyPr/>
          <a:lstStyle/>
          <a:p>
            <a:fld id="{070DA5E6-BC11-40D5-A7F5-D5FB4440A78B}" type="slidenum">
              <a:rPr lang="es-ES" smtClean="0"/>
              <a:t>‹Nº›</a:t>
            </a:fld>
            <a:endParaRPr lang="es-ES"/>
          </a:p>
        </p:txBody>
      </p:sp>
    </p:spTree>
    <p:extLst>
      <p:ext uri="{BB962C8B-B14F-4D97-AF65-F5344CB8AC3E}">
        <p14:creationId xmlns:p14="http://schemas.microsoft.com/office/powerpoint/2010/main" val="2928357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9D33BC8-D004-4657-B935-7861077F639D}"/>
              </a:ext>
            </a:extLst>
          </p:cNvPr>
          <p:cNvSpPr>
            <a:spLocks noGrp="1"/>
          </p:cNvSpPr>
          <p:nvPr>
            <p:ph type="dt" sz="half" idx="10"/>
          </p:nvPr>
        </p:nvSpPr>
        <p:spPr/>
        <p:txBody>
          <a:bodyPr/>
          <a:lstStyle/>
          <a:p>
            <a:fld id="{6DBAC5DD-6957-4B89-8C00-398671026DEC}" type="datetimeFigureOut">
              <a:rPr lang="es-ES" smtClean="0"/>
              <a:t>08/04/2020</a:t>
            </a:fld>
            <a:endParaRPr lang="es-ES"/>
          </a:p>
        </p:txBody>
      </p:sp>
      <p:sp>
        <p:nvSpPr>
          <p:cNvPr id="3" name="Marcador de pie de página 2">
            <a:extLst>
              <a:ext uri="{FF2B5EF4-FFF2-40B4-BE49-F238E27FC236}">
                <a16:creationId xmlns:a16="http://schemas.microsoft.com/office/drawing/2014/main" id="{8E12897D-9E09-4599-81B0-85A481A4228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94B168D-F7A8-4CD1-89FF-124ED29DEC0F}"/>
              </a:ext>
            </a:extLst>
          </p:cNvPr>
          <p:cNvSpPr>
            <a:spLocks noGrp="1"/>
          </p:cNvSpPr>
          <p:nvPr>
            <p:ph type="sldNum" sz="quarter" idx="12"/>
          </p:nvPr>
        </p:nvSpPr>
        <p:spPr/>
        <p:txBody>
          <a:bodyPr/>
          <a:lstStyle/>
          <a:p>
            <a:fld id="{070DA5E6-BC11-40D5-A7F5-D5FB4440A78B}" type="slidenum">
              <a:rPr lang="es-ES" smtClean="0"/>
              <a:t>‹Nº›</a:t>
            </a:fld>
            <a:endParaRPr lang="es-ES"/>
          </a:p>
        </p:txBody>
      </p:sp>
    </p:spTree>
    <p:extLst>
      <p:ext uri="{BB962C8B-B14F-4D97-AF65-F5344CB8AC3E}">
        <p14:creationId xmlns:p14="http://schemas.microsoft.com/office/powerpoint/2010/main" val="3668675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5713BB-71B4-4375-895F-2C21C53B768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2018808-3646-4A32-8393-79EE53717A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6FF9927-8090-4C0E-A6AF-AE8EE050E3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D951BFDB-6666-4649-8E8F-BE01E0654C73}"/>
              </a:ext>
            </a:extLst>
          </p:cNvPr>
          <p:cNvSpPr>
            <a:spLocks noGrp="1"/>
          </p:cNvSpPr>
          <p:nvPr>
            <p:ph type="dt" sz="half" idx="10"/>
          </p:nvPr>
        </p:nvSpPr>
        <p:spPr/>
        <p:txBody>
          <a:bodyPr/>
          <a:lstStyle/>
          <a:p>
            <a:fld id="{6DBAC5DD-6957-4B89-8C00-398671026DEC}" type="datetimeFigureOut">
              <a:rPr lang="es-ES" smtClean="0"/>
              <a:t>08/04/2020</a:t>
            </a:fld>
            <a:endParaRPr lang="es-ES"/>
          </a:p>
        </p:txBody>
      </p:sp>
      <p:sp>
        <p:nvSpPr>
          <p:cNvPr id="6" name="Marcador de pie de página 5">
            <a:extLst>
              <a:ext uri="{FF2B5EF4-FFF2-40B4-BE49-F238E27FC236}">
                <a16:creationId xmlns:a16="http://schemas.microsoft.com/office/drawing/2014/main" id="{853BBEAE-8717-4BE4-9977-E6C964AB9C3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F3680D0-B33B-4487-BE56-8E95B7259EBB}"/>
              </a:ext>
            </a:extLst>
          </p:cNvPr>
          <p:cNvSpPr>
            <a:spLocks noGrp="1"/>
          </p:cNvSpPr>
          <p:nvPr>
            <p:ph type="sldNum" sz="quarter" idx="12"/>
          </p:nvPr>
        </p:nvSpPr>
        <p:spPr/>
        <p:txBody>
          <a:bodyPr/>
          <a:lstStyle/>
          <a:p>
            <a:fld id="{070DA5E6-BC11-40D5-A7F5-D5FB4440A78B}" type="slidenum">
              <a:rPr lang="es-ES" smtClean="0"/>
              <a:t>‹Nº›</a:t>
            </a:fld>
            <a:endParaRPr lang="es-ES"/>
          </a:p>
        </p:txBody>
      </p:sp>
    </p:spTree>
    <p:extLst>
      <p:ext uri="{BB962C8B-B14F-4D97-AF65-F5344CB8AC3E}">
        <p14:creationId xmlns:p14="http://schemas.microsoft.com/office/powerpoint/2010/main" val="1060205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573843-4FAC-4C62-80F8-13613691410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E0EC203-0C28-4E1B-A09D-39588BB833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9665473-5B3A-4FD4-A9CD-AEF9436F4B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18C04522-8987-4AC6-B1FC-C6F1FF65F9DB}"/>
              </a:ext>
            </a:extLst>
          </p:cNvPr>
          <p:cNvSpPr>
            <a:spLocks noGrp="1"/>
          </p:cNvSpPr>
          <p:nvPr>
            <p:ph type="dt" sz="half" idx="10"/>
          </p:nvPr>
        </p:nvSpPr>
        <p:spPr/>
        <p:txBody>
          <a:bodyPr/>
          <a:lstStyle/>
          <a:p>
            <a:fld id="{6DBAC5DD-6957-4B89-8C00-398671026DEC}" type="datetimeFigureOut">
              <a:rPr lang="es-ES" smtClean="0"/>
              <a:t>08/04/2020</a:t>
            </a:fld>
            <a:endParaRPr lang="es-ES"/>
          </a:p>
        </p:txBody>
      </p:sp>
      <p:sp>
        <p:nvSpPr>
          <p:cNvPr id="6" name="Marcador de pie de página 5">
            <a:extLst>
              <a:ext uri="{FF2B5EF4-FFF2-40B4-BE49-F238E27FC236}">
                <a16:creationId xmlns:a16="http://schemas.microsoft.com/office/drawing/2014/main" id="{3B12E4CA-0902-4A9E-B32F-3B2F06BEDFB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022ADAC-6BD7-4404-AC0A-9A812C795122}"/>
              </a:ext>
            </a:extLst>
          </p:cNvPr>
          <p:cNvSpPr>
            <a:spLocks noGrp="1"/>
          </p:cNvSpPr>
          <p:nvPr>
            <p:ph type="sldNum" sz="quarter" idx="12"/>
          </p:nvPr>
        </p:nvSpPr>
        <p:spPr/>
        <p:txBody>
          <a:bodyPr/>
          <a:lstStyle/>
          <a:p>
            <a:fld id="{070DA5E6-BC11-40D5-A7F5-D5FB4440A78B}" type="slidenum">
              <a:rPr lang="es-ES" smtClean="0"/>
              <a:t>‹Nº›</a:t>
            </a:fld>
            <a:endParaRPr lang="es-ES"/>
          </a:p>
        </p:txBody>
      </p:sp>
    </p:spTree>
    <p:extLst>
      <p:ext uri="{BB962C8B-B14F-4D97-AF65-F5344CB8AC3E}">
        <p14:creationId xmlns:p14="http://schemas.microsoft.com/office/powerpoint/2010/main" val="2066585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2CD1AEB-1589-40E7-B252-01E5EB308A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41C0CB7-5F83-49A0-9A12-689C69F316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1198B09-BFD3-43B5-B40F-B3E6C5D310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BAC5DD-6957-4B89-8C00-398671026DEC}" type="datetimeFigureOut">
              <a:rPr lang="es-ES" smtClean="0"/>
              <a:t>08/04/2020</a:t>
            </a:fld>
            <a:endParaRPr lang="es-ES"/>
          </a:p>
        </p:txBody>
      </p:sp>
      <p:sp>
        <p:nvSpPr>
          <p:cNvPr id="5" name="Marcador de pie de página 4">
            <a:extLst>
              <a:ext uri="{FF2B5EF4-FFF2-40B4-BE49-F238E27FC236}">
                <a16:creationId xmlns:a16="http://schemas.microsoft.com/office/drawing/2014/main" id="{54B0AF7F-FE7D-42AF-8393-14E6C4DFF0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B5818163-A1F0-42DB-ABB8-75DA650553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0DA5E6-BC11-40D5-A7F5-D5FB4440A78B}" type="slidenum">
              <a:rPr lang="es-ES" smtClean="0"/>
              <a:t>‹Nº›</a:t>
            </a:fld>
            <a:endParaRPr lang="es-ES"/>
          </a:p>
        </p:txBody>
      </p:sp>
    </p:spTree>
    <p:extLst>
      <p:ext uri="{BB962C8B-B14F-4D97-AF65-F5344CB8AC3E}">
        <p14:creationId xmlns:p14="http://schemas.microsoft.com/office/powerpoint/2010/main" val="3018777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jfif"/><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496A31-C15B-431B-A0F2-40F7FF8340A0}"/>
              </a:ext>
            </a:extLst>
          </p:cNvPr>
          <p:cNvSpPr>
            <a:spLocks noGrp="1"/>
          </p:cNvSpPr>
          <p:nvPr>
            <p:ph type="ctrTitle"/>
          </p:nvPr>
        </p:nvSpPr>
        <p:spPr/>
        <p:txBody>
          <a:bodyPr/>
          <a:lstStyle/>
          <a:p>
            <a:endParaRPr lang="es-ES"/>
          </a:p>
        </p:txBody>
      </p:sp>
      <p:sp>
        <p:nvSpPr>
          <p:cNvPr id="3" name="Subtítulo 2">
            <a:extLst>
              <a:ext uri="{FF2B5EF4-FFF2-40B4-BE49-F238E27FC236}">
                <a16:creationId xmlns:a16="http://schemas.microsoft.com/office/drawing/2014/main" id="{0EC39547-D4A7-474F-8409-D863CB401594}"/>
              </a:ext>
            </a:extLst>
          </p:cNvPr>
          <p:cNvSpPr>
            <a:spLocks noGrp="1"/>
          </p:cNvSpPr>
          <p:nvPr>
            <p:ph type="subTitle" idx="1"/>
          </p:nvPr>
        </p:nvSpPr>
        <p:spPr/>
        <p:txBody>
          <a:bodyPr/>
          <a:lstStyle/>
          <a:p>
            <a:endParaRPr lang="es-ES"/>
          </a:p>
        </p:txBody>
      </p:sp>
      <p:pic>
        <p:nvPicPr>
          <p:cNvPr id="4" name="Imagen 3">
            <a:extLst>
              <a:ext uri="{FF2B5EF4-FFF2-40B4-BE49-F238E27FC236}">
                <a16:creationId xmlns:a16="http://schemas.microsoft.com/office/drawing/2014/main" id="{85685D8E-2ACB-4234-B8A1-49491886F51F}"/>
              </a:ext>
            </a:extLst>
          </p:cNvPr>
          <p:cNvPicPr>
            <a:picLocks noChangeAspect="1"/>
          </p:cNvPicPr>
          <p:nvPr/>
        </p:nvPicPr>
        <p:blipFill>
          <a:blip r:embed="rId2"/>
          <a:stretch>
            <a:fillRect/>
          </a:stretch>
        </p:blipFill>
        <p:spPr>
          <a:xfrm>
            <a:off x="0" y="-109071"/>
            <a:ext cx="12192000" cy="6858001"/>
          </a:xfrm>
          <a:prstGeom prst="rect">
            <a:avLst/>
          </a:prstGeom>
        </p:spPr>
      </p:pic>
      <p:sp>
        <p:nvSpPr>
          <p:cNvPr id="5" name="CuadroTexto 4"/>
          <p:cNvSpPr txBox="1"/>
          <p:nvPr/>
        </p:nvSpPr>
        <p:spPr>
          <a:xfrm>
            <a:off x="1073843" y="5531412"/>
            <a:ext cx="8203720" cy="49244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 sz="2600" dirty="0" err="1">
                <a:ln w="0"/>
                <a:solidFill>
                  <a:schemeClr val="tx1"/>
                </a:solidFill>
                <a:effectLst>
                  <a:outerShdw blurRad="38100" dist="19050" dir="2700000" algn="tl" rotWithShape="0">
                    <a:schemeClr val="dk1">
                      <a:alpha val="40000"/>
                    </a:schemeClr>
                  </a:outerShdw>
                </a:effectLst>
                <a:latin typeface="Algerian" panose="04020705040A02060702" pitchFamily="82" charset="0"/>
              </a:rPr>
              <a:t>embracing</a:t>
            </a:r>
            <a:r>
              <a:rPr lang="es-ES" sz="2600" dirty="0">
                <a:ln w="0"/>
                <a:solidFill>
                  <a:schemeClr val="tx1"/>
                </a:solidFill>
                <a:effectLst>
                  <a:outerShdw blurRad="38100" dist="19050" dir="2700000" algn="tl" rotWithShape="0">
                    <a:schemeClr val="dk1">
                      <a:alpha val="40000"/>
                    </a:schemeClr>
                  </a:outerShdw>
                </a:effectLst>
                <a:latin typeface="Algerian" panose="04020705040A02060702" pitchFamily="82" charset="0"/>
              </a:rPr>
              <a:t> THE MYSTERY OF THE CROSS</a:t>
            </a: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4904">
            <a:off x="8050228" y="883660"/>
            <a:ext cx="1967247" cy="4654485"/>
          </a:xfrm>
          <a:prstGeom prst="rect">
            <a:avLst/>
          </a:prstGeom>
          <a:ln>
            <a:noFill/>
          </a:ln>
          <a:effectLst>
            <a:softEdge rad="112500"/>
          </a:effectLst>
        </p:spPr>
      </p:pic>
    </p:spTree>
    <p:extLst>
      <p:ext uri="{BB962C8B-B14F-4D97-AF65-F5344CB8AC3E}">
        <p14:creationId xmlns:p14="http://schemas.microsoft.com/office/powerpoint/2010/main" val="131925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5AFE67-B8AB-4622-BE22-AC35154BC653}"/>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8A6334EB-2264-43C8-B24F-B763BE83A750}"/>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7ACEC78E-1E2C-4FAC-8626-82D077F2D492}"/>
              </a:ext>
            </a:extLst>
          </p:cNvPr>
          <p:cNvPicPr>
            <a:picLocks noChangeAspect="1"/>
          </p:cNvPicPr>
          <p:nvPr/>
        </p:nvPicPr>
        <p:blipFill>
          <a:blip r:embed="rId2"/>
          <a:stretch>
            <a:fillRect/>
          </a:stretch>
        </p:blipFill>
        <p:spPr>
          <a:xfrm>
            <a:off x="0" y="0"/>
            <a:ext cx="12192000" cy="6857999"/>
          </a:xfrm>
          <a:prstGeom prst="rect">
            <a:avLst/>
          </a:prstGeom>
        </p:spPr>
      </p:pic>
      <p:sp>
        <p:nvSpPr>
          <p:cNvPr id="6" name="Rectángulo 5">
            <a:extLst>
              <a:ext uri="{FF2B5EF4-FFF2-40B4-BE49-F238E27FC236}">
                <a16:creationId xmlns:a16="http://schemas.microsoft.com/office/drawing/2014/main" id="{33F59B8D-4868-466F-BB07-2407086F1051}"/>
              </a:ext>
            </a:extLst>
          </p:cNvPr>
          <p:cNvSpPr/>
          <p:nvPr/>
        </p:nvSpPr>
        <p:spPr>
          <a:xfrm>
            <a:off x="1948812" y="1971849"/>
            <a:ext cx="6335651" cy="1785104"/>
          </a:xfrm>
          <a:prstGeom prst="rect">
            <a:avLst/>
          </a:prstGeom>
        </p:spPr>
        <p:txBody>
          <a:bodyPr wrap="square">
            <a:spAutoFit/>
          </a:bodyPr>
          <a:lstStyle/>
          <a:p>
            <a:pPr algn="ctr"/>
            <a:r>
              <a:rPr lang="en-US" sz="2200" dirty="0">
                <a:solidFill>
                  <a:srgbClr val="002060"/>
                </a:solidFill>
                <a:effectLst>
                  <a:outerShdw blurRad="38100" dist="38100" dir="2700000" algn="tl">
                    <a:srgbClr val="000000">
                      <a:alpha val="43137"/>
                    </a:srgbClr>
                  </a:outerShdw>
                </a:effectLst>
                <a:latin typeface="Papyrus" panose="03070502060502030205" pitchFamily="66" charset="0"/>
              </a:rPr>
              <a:t>Take care of her – the militant – wipe away her tears, console her in her afflictions, soothe her sorrows; all that you do for her on earth, she will return and do for you in heaven. </a:t>
            </a:r>
          </a:p>
          <a:p>
            <a:pPr algn="ctr"/>
            <a:r>
              <a:rPr lang="es-ES" sz="2200" dirty="0">
                <a:solidFill>
                  <a:srgbClr val="002060"/>
                </a:solidFill>
                <a:effectLst>
                  <a:outerShdw blurRad="38100" dist="38100" dir="2700000" algn="tl">
                    <a:srgbClr val="000000">
                      <a:alpha val="43137"/>
                    </a:srgbClr>
                  </a:outerShdw>
                </a:effectLst>
                <a:latin typeface="Papyrus" panose="03070502060502030205" pitchFamily="66" charset="0"/>
              </a:rPr>
              <a:t>(MR 1,31)</a:t>
            </a:r>
          </a:p>
        </p:txBody>
      </p:sp>
      <p:sp>
        <p:nvSpPr>
          <p:cNvPr id="8" name="Rectángulo 7">
            <a:extLst>
              <a:ext uri="{FF2B5EF4-FFF2-40B4-BE49-F238E27FC236}">
                <a16:creationId xmlns:a16="http://schemas.microsoft.com/office/drawing/2014/main" id="{F8F295E5-1979-4110-98F1-2E84E87E4109}"/>
              </a:ext>
            </a:extLst>
          </p:cNvPr>
          <p:cNvSpPr/>
          <p:nvPr/>
        </p:nvSpPr>
        <p:spPr>
          <a:xfrm>
            <a:off x="0" y="4621702"/>
            <a:ext cx="6945329" cy="1200329"/>
          </a:xfrm>
          <a:prstGeom prst="rect">
            <a:avLst/>
          </a:prstGeom>
          <a:solidFill>
            <a:schemeClr val="accent1">
              <a:lumMod val="20000"/>
              <a:lumOff val="80000"/>
            </a:schemeClr>
          </a:solidFill>
        </p:spPr>
        <p:txBody>
          <a:bodyPr wrap="square">
            <a:spAutoFit/>
          </a:bodyPr>
          <a:lstStyle/>
          <a:p>
            <a:r>
              <a:rPr lang="es-ES" sz="7200" dirty="0">
                <a:solidFill>
                  <a:srgbClr val="704438"/>
                </a:solidFill>
                <a:latin typeface="Algerian" panose="04020705040A02060702" pitchFamily="82" charset="0"/>
              </a:rPr>
              <a:t> 2</a:t>
            </a:r>
            <a:r>
              <a:rPr lang="es-ES" sz="4000" dirty="0">
                <a:solidFill>
                  <a:srgbClr val="704438"/>
                </a:solidFill>
                <a:latin typeface="Algerian" panose="04020705040A02060702" pitchFamily="82" charset="0"/>
              </a:rPr>
              <a:t>nd</a:t>
            </a:r>
            <a:r>
              <a:rPr lang="es-ES" sz="7200" dirty="0">
                <a:solidFill>
                  <a:srgbClr val="704438"/>
                </a:solidFill>
                <a:latin typeface="Algerian" panose="04020705040A02060702" pitchFamily="82" charset="0"/>
              </a:rPr>
              <a:t> </a:t>
            </a:r>
            <a:r>
              <a:rPr lang="es-ES" sz="7200" dirty="0" err="1">
                <a:solidFill>
                  <a:srgbClr val="704438"/>
                </a:solidFill>
                <a:latin typeface="Algerian" panose="04020705040A02060702" pitchFamily="82" charset="0"/>
              </a:rPr>
              <a:t>EMBRACe</a:t>
            </a:r>
            <a:endParaRPr lang="es-ES" sz="7200" dirty="0"/>
          </a:p>
        </p:txBody>
      </p:sp>
    </p:spTree>
    <p:extLst>
      <p:ext uri="{BB962C8B-B14F-4D97-AF65-F5344CB8AC3E}">
        <p14:creationId xmlns:p14="http://schemas.microsoft.com/office/powerpoint/2010/main" val="148019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mnistía denuncia que Turquía fuerza a refugiados a volver a zonas ...">
            <a:extLst>
              <a:ext uri="{FF2B5EF4-FFF2-40B4-BE49-F238E27FC236}">
                <a16:creationId xmlns:a16="http://schemas.microsoft.com/office/drawing/2014/main" id="{CA38214E-F9A1-4E40-97D0-C1A5FC228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B1D84288-E93D-4830-A8F1-692AD1950BD5}"/>
              </a:ext>
            </a:extLst>
          </p:cNvPr>
          <p:cNvSpPr>
            <a:spLocks noGrp="1"/>
          </p:cNvSpPr>
          <p:nvPr>
            <p:ph type="title"/>
          </p:nvPr>
        </p:nvSpPr>
        <p:spPr>
          <a:xfrm>
            <a:off x="-1" y="5110843"/>
            <a:ext cx="12192000" cy="1502228"/>
          </a:xfrm>
          <a:solidFill>
            <a:schemeClr val="bg1">
              <a:alpha val="50000"/>
            </a:schemeClr>
          </a:solidFill>
        </p:spPr>
        <p:txBody>
          <a:bodyPr>
            <a:noAutofit/>
          </a:bodyPr>
          <a:lstStyle/>
          <a:p>
            <a:pPr algn="ctr"/>
            <a:r>
              <a:rPr lang="es-ES" sz="3200" dirty="0">
                <a:solidFill>
                  <a:srgbClr val="002060"/>
                </a:solidFill>
                <a:latin typeface="Bahnschrift SemiBold" panose="020B0502040204020203" pitchFamily="34" charset="0"/>
              </a:rPr>
              <a:t>CARESS </a:t>
            </a:r>
            <a:r>
              <a:rPr lang="es-ES" sz="3200" dirty="0" err="1">
                <a:solidFill>
                  <a:srgbClr val="002060"/>
                </a:solidFill>
                <a:latin typeface="Bahnschrift SemiBold" panose="020B0502040204020203" pitchFamily="34" charset="0"/>
              </a:rPr>
              <a:t>Christ</a:t>
            </a:r>
            <a:r>
              <a:rPr lang="es-ES" sz="3200" dirty="0">
                <a:solidFill>
                  <a:srgbClr val="002060"/>
                </a:solidFill>
                <a:latin typeface="Bahnschrift SemiBold" panose="020B0502040204020203" pitchFamily="34" charset="0"/>
              </a:rPr>
              <a:t> in </a:t>
            </a:r>
            <a:r>
              <a:rPr lang="es-ES" sz="3200" dirty="0" err="1">
                <a:solidFill>
                  <a:srgbClr val="002060"/>
                </a:solidFill>
                <a:latin typeface="Bahnschrift SemiBold" panose="020B0502040204020203" pitchFamily="34" charset="0"/>
              </a:rPr>
              <a:t>the</a:t>
            </a:r>
            <a:r>
              <a:rPr lang="es-ES" sz="3200" dirty="0">
                <a:solidFill>
                  <a:srgbClr val="002060"/>
                </a:solidFill>
                <a:latin typeface="Bahnschrift SemiBold" panose="020B0502040204020203" pitchFamily="34" charset="0"/>
              </a:rPr>
              <a:t> </a:t>
            </a:r>
            <a:r>
              <a:rPr lang="es-ES" sz="3200" dirty="0" err="1">
                <a:solidFill>
                  <a:srgbClr val="002060"/>
                </a:solidFill>
                <a:latin typeface="Bahnschrift SemiBold" panose="020B0502040204020203" pitchFamily="34" charset="0"/>
              </a:rPr>
              <a:t>pain</a:t>
            </a:r>
            <a:r>
              <a:rPr lang="es-ES" sz="3200" dirty="0">
                <a:solidFill>
                  <a:srgbClr val="002060"/>
                </a:solidFill>
                <a:latin typeface="Bahnschrift SemiBold" panose="020B0502040204020203" pitchFamily="34" charset="0"/>
              </a:rPr>
              <a:t>, </a:t>
            </a:r>
            <a:r>
              <a:rPr lang="es-ES" sz="3200" dirty="0" err="1">
                <a:solidFill>
                  <a:srgbClr val="002060"/>
                </a:solidFill>
                <a:latin typeface="Bahnschrift SemiBold" panose="020B0502040204020203" pitchFamily="34" charset="0"/>
              </a:rPr>
              <a:t>the</a:t>
            </a:r>
            <a:r>
              <a:rPr lang="es-ES" sz="3200" dirty="0">
                <a:solidFill>
                  <a:srgbClr val="002060"/>
                </a:solidFill>
                <a:latin typeface="Bahnschrift SemiBold" panose="020B0502040204020203" pitchFamily="34" charset="0"/>
              </a:rPr>
              <a:t> </a:t>
            </a:r>
            <a:r>
              <a:rPr lang="es-ES" sz="3200" dirty="0" err="1">
                <a:solidFill>
                  <a:srgbClr val="002060"/>
                </a:solidFill>
                <a:latin typeface="Bahnschrift SemiBold" panose="020B0502040204020203" pitchFamily="34" charset="0"/>
              </a:rPr>
              <a:t>helplessness</a:t>
            </a:r>
            <a:r>
              <a:rPr lang="es-ES" sz="3200" dirty="0">
                <a:solidFill>
                  <a:srgbClr val="002060"/>
                </a:solidFill>
                <a:latin typeface="Bahnschrift SemiBold" panose="020B0502040204020203" pitchFamily="34" charset="0"/>
              </a:rPr>
              <a:t>, </a:t>
            </a:r>
            <a:r>
              <a:rPr lang="en-US" sz="3200" dirty="0">
                <a:solidFill>
                  <a:srgbClr val="002060"/>
                </a:solidFill>
                <a:latin typeface="Bahnschrift SemiBold" panose="020B0502040204020203" pitchFamily="34" charset="0"/>
              </a:rPr>
              <a:t>in the destitution and the uncertainty of so many migrants and refugees, of those who die at sea, of those who are killed at the borders</a:t>
            </a:r>
            <a:r>
              <a:rPr lang="es-ES" sz="3200" dirty="0">
                <a:solidFill>
                  <a:srgbClr val="002060"/>
                </a:solidFill>
                <a:latin typeface="Bahnschrift SemiBold" panose="020B0502040204020203" pitchFamily="34" charset="0"/>
              </a:rPr>
              <a:t>.</a:t>
            </a:r>
          </a:p>
        </p:txBody>
      </p:sp>
      <p:sp>
        <p:nvSpPr>
          <p:cNvPr id="6" name="Rectángulo 5">
            <a:extLst>
              <a:ext uri="{FF2B5EF4-FFF2-40B4-BE49-F238E27FC236}">
                <a16:creationId xmlns:a16="http://schemas.microsoft.com/office/drawing/2014/main" id="{CF4DD1F6-9321-47A3-828B-A00C7A57C9D4}"/>
              </a:ext>
            </a:extLst>
          </p:cNvPr>
          <p:cNvSpPr/>
          <p:nvPr/>
        </p:nvSpPr>
        <p:spPr>
          <a:xfrm rot="20560510">
            <a:off x="7608858" y="2209002"/>
            <a:ext cx="4337843" cy="2308324"/>
          </a:xfrm>
          <a:prstGeom prst="rect">
            <a:avLst/>
          </a:prstGeom>
          <a:solidFill>
            <a:schemeClr val="accent4">
              <a:lumMod val="40000"/>
              <a:lumOff val="60000"/>
              <a:alpha val="38000"/>
            </a:schemeClr>
          </a:solidFill>
        </p:spPr>
        <p:txBody>
          <a:bodyPr wrap="square">
            <a:spAutoFit/>
          </a:bodyPr>
          <a:lstStyle/>
          <a:p>
            <a:pPr algn="ctr"/>
            <a:r>
              <a:rPr lang="es-ES" sz="2400" b="1" dirty="0" err="1">
                <a:solidFill>
                  <a:srgbClr val="C00000"/>
                </a:solidFill>
                <a:effectLst>
                  <a:outerShdw blurRad="38100" dist="38100" dir="2700000" algn="tl">
                    <a:srgbClr val="000000">
                      <a:alpha val="43137"/>
                    </a:srgbClr>
                  </a:outerShdw>
                </a:effectLst>
                <a:latin typeface="Bahnschrift SemiBold" panose="020B0502040204020203" pitchFamily="34" charset="0"/>
              </a:rPr>
              <a:t>Caress</a:t>
            </a:r>
            <a:r>
              <a:rPr lang="es-ES" sz="2400" b="1" dirty="0">
                <a:solidFill>
                  <a:srgbClr val="C0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C00000"/>
                </a:solidFill>
                <a:effectLst>
                  <a:outerShdw blurRad="38100" dist="38100" dir="2700000" algn="tl">
                    <a:srgbClr val="000000">
                      <a:alpha val="43137"/>
                    </a:srgbClr>
                  </a:outerShdw>
                </a:effectLst>
                <a:latin typeface="Bahnschrift SemiBold" panose="020B0502040204020203" pitchFamily="34" charset="0"/>
              </a:rPr>
              <a:t>their</a:t>
            </a:r>
            <a:r>
              <a:rPr lang="es-ES" sz="2400" b="1" dirty="0">
                <a:solidFill>
                  <a:srgbClr val="C0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C00000"/>
                </a:solidFill>
                <a:effectLst>
                  <a:outerShdw blurRad="38100" dist="38100" dir="2700000" algn="tl">
                    <a:srgbClr val="000000">
                      <a:alpha val="43137"/>
                    </a:srgbClr>
                  </a:outerShdw>
                </a:effectLst>
                <a:latin typeface="Bahnschrift SemiBold" panose="020B0502040204020203" pitchFamily="34" charset="0"/>
              </a:rPr>
              <a:t>pain</a:t>
            </a:r>
            <a:r>
              <a:rPr lang="es-ES" sz="2400" b="1" dirty="0">
                <a:solidFill>
                  <a:srgbClr val="C0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C00000"/>
                </a:solidFill>
                <a:effectLst>
                  <a:outerShdw blurRad="38100" dist="38100" dir="2700000" algn="tl">
                    <a:srgbClr val="000000">
                      <a:alpha val="43137"/>
                    </a:srgbClr>
                  </a:outerShdw>
                </a:effectLst>
                <a:latin typeface="Bahnschrift SemiBold" panose="020B0502040204020203" pitchFamily="34" charset="0"/>
              </a:rPr>
              <a:t>their</a:t>
            </a:r>
            <a:r>
              <a:rPr lang="es-ES" sz="2400" b="1" dirty="0">
                <a:solidFill>
                  <a:srgbClr val="C0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C00000"/>
                </a:solidFill>
                <a:effectLst>
                  <a:outerShdw blurRad="38100" dist="38100" dir="2700000" algn="tl">
                    <a:srgbClr val="000000">
                      <a:alpha val="43137"/>
                    </a:srgbClr>
                  </a:outerShdw>
                </a:effectLst>
                <a:latin typeface="Bahnschrift SemiBold" panose="020B0502040204020203" pitchFamily="34" charset="0"/>
              </a:rPr>
              <a:t>desperation</a:t>
            </a:r>
            <a:r>
              <a:rPr lang="es-ES" sz="2400" b="1" dirty="0">
                <a:solidFill>
                  <a:srgbClr val="C0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C00000"/>
                </a:solidFill>
                <a:effectLst>
                  <a:outerShdw blurRad="38100" dist="38100" dir="2700000" algn="tl">
                    <a:srgbClr val="000000">
                      <a:alpha val="43137"/>
                    </a:srgbClr>
                  </a:outerShdw>
                </a:effectLst>
                <a:latin typeface="Bahnschrift SemiBold" panose="020B0502040204020203" pitchFamily="34" charset="0"/>
              </a:rPr>
              <a:t>their</a:t>
            </a:r>
            <a:r>
              <a:rPr lang="es-ES" sz="2400" b="1" dirty="0">
                <a:solidFill>
                  <a:srgbClr val="C0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C00000"/>
                </a:solidFill>
                <a:effectLst>
                  <a:outerShdw blurRad="38100" dist="38100" dir="2700000" algn="tl">
                    <a:srgbClr val="000000">
                      <a:alpha val="43137"/>
                    </a:srgbClr>
                  </a:outerShdw>
                </a:effectLst>
                <a:latin typeface="Bahnschrift SemiBold" panose="020B0502040204020203" pitchFamily="34" charset="0"/>
              </a:rPr>
              <a:t>fight</a:t>
            </a:r>
            <a:r>
              <a:rPr lang="es-ES" sz="2400" b="1" dirty="0">
                <a:solidFill>
                  <a:srgbClr val="C00000"/>
                </a:solidFill>
                <a:effectLst>
                  <a:outerShdw blurRad="38100" dist="38100" dir="2700000" algn="tl">
                    <a:srgbClr val="000000">
                      <a:alpha val="43137"/>
                    </a:srgbClr>
                  </a:outerShdw>
                </a:effectLst>
                <a:latin typeface="Bahnschrift SemiBold" panose="020B0502040204020203" pitchFamily="34" charset="0"/>
              </a:rPr>
              <a:t>.</a:t>
            </a:r>
          </a:p>
          <a:p>
            <a:pPr algn="ctr"/>
            <a:r>
              <a:rPr lang="es-ES" sz="2400" dirty="0" err="1">
                <a:solidFill>
                  <a:srgbClr val="C00000"/>
                </a:solidFill>
                <a:effectLst>
                  <a:outerShdw blurRad="38100" dist="38100" dir="2700000" algn="tl">
                    <a:srgbClr val="000000">
                      <a:alpha val="43137"/>
                    </a:srgbClr>
                  </a:outerShdw>
                </a:effectLst>
                <a:latin typeface="Bahnschrift SemiBold" panose="020B0502040204020203" pitchFamily="34" charset="0"/>
              </a:rPr>
              <a:t>What</a:t>
            </a:r>
            <a:r>
              <a:rPr lang="es-ES" sz="2400" dirty="0">
                <a:solidFill>
                  <a:srgbClr val="C00000"/>
                </a:solidFill>
                <a:effectLst>
                  <a:outerShdw blurRad="38100" dist="38100" dir="2700000" algn="tl">
                    <a:srgbClr val="000000">
                      <a:alpha val="43137"/>
                    </a:srgbClr>
                  </a:outerShdw>
                </a:effectLst>
                <a:latin typeface="Bahnschrift SemiBold" panose="020B0502040204020203" pitchFamily="34" charset="0"/>
              </a:rPr>
              <a:t> do </a:t>
            </a:r>
            <a:r>
              <a:rPr lang="es-ES" sz="2400" dirty="0" err="1">
                <a:solidFill>
                  <a:srgbClr val="C00000"/>
                </a:solidFill>
                <a:effectLst>
                  <a:outerShdw blurRad="38100" dist="38100" dir="2700000" algn="tl">
                    <a:srgbClr val="000000">
                      <a:alpha val="43137"/>
                    </a:srgbClr>
                  </a:outerShdw>
                </a:effectLst>
                <a:latin typeface="Bahnschrift SemiBold" panose="020B0502040204020203" pitchFamily="34" charset="0"/>
              </a:rPr>
              <a:t>they</a:t>
            </a:r>
            <a:r>
              <a:rPr lang="es-ES" sz="2400" dirty="0">
                <a:solidFill>
                  <a:srgbClr val="C00000"/>
                </a:solidFill>
                <a:effectLst>
                  <a:outerShdw blurRad="38100" dist="38100" dir="2700000" algn="tl">
                    <a:srgbClr val="000000">
                      <a:alpha val="43137"/>
                    </a:srgbClr>
                  </a:outerShdw>
                </a:effectLst>
                <a:latin typeface="Bahnschrift SemiBold" panose="020B0502040204020203" pitchFamily="34" charset="0"/>
              </a:rPr>
              <a:t> </a:t>
            </a:r>
            <a:r>
              <a:rPr lang="es-ES" sz="2400" dirty="0" err="1">
                <a:solidFill>
                  <a:srgbClr val="C00000"/>
                </a:solidFill>
                <a:effectLst>
                  <a:outerShdw blurRad="38100" dist="38100" dir="2700000" algn="tl">
                    <a:srgbClr val="000000">
                      <a:alpha val="43137"/>
                    </a:srgbClr>
                  </a:outerShdw>
                </a:effectLst>
                <a:latin typeface="Bahnschrift SemiBold" panose="020B0502040204020203" pitchFamily="34" charset="0"/>
              </a:rPr>
              <a:t>feel</a:t>
            </a:r>
            <a:r>
              <a:rPr lang="es-ES" sz="2400" dirty="0">
                <a:solidFill>
                  <a:srgbClr val="C00000"/>
                </a:solidFill>
                <a:effectLst>
                  <a:outerShdw blurRad="38100" dist="38100" dir="2700000" algn="tl">
                    <a:srgbClr val="000000">
                      <a:alpha val="43137"/>
                    </a:srgbClr>
                  </a:outerShdw>
                </a:effectLst>
                <a:latin typeface="Bahnschrift SemiBold" panose="020B0502040204020203" pitchFamily="34" charset="0"/>
              </a:rPr>
              <a:t>? </a:t>
            </a:r>
            <a:r>
              <a:rPr lang="es-ES" sz="2400" dirty="0" err="1">
                <a:solidFill>
                  <a:srgbClr val="C00000"/>
                </a:solidFill>
                <a:effectLst>
                  <a:outerShdw blurRad="38100" dist="38100" dir="2700000" algn="tl">
                    <a:srgbClr val="000000">
                      <a:alpha val="43137"/>
                    </a:srgbClr>
                  </a:outerShdw>
                </a:effectLst>
                <a:latin typeface="Bahnschrift SemiBold" panose="020B0502040204020203" pitchFamily="34" charset="0"/>
              </a:rPr>
              <a:t>What</a:t>
            </a:r>
            <a:r>
              <a:rPr lang="es-ES" sz="2400" dirty="0">
                <a:solidFill>
                  <a:srgbClr val="C00000"/>
                </a:solidFill>
                <a:effectLst>
                  <a:outerShdw blurRad="38100" dist="38100" dir="2700000" algn="tl">
                    <a:srgbClr val="000000">
                      <a:alpha val="43137"/>
                    </a:srgbClr>
                  </a:outerShdw>
                </a:effectLst>
                <a:latin typeface="Bahnschrift SemiBold" panose="020B0502040204020203" pitchFamily="34" charset="0"/>
              </a:rPr>
              <a:t> do </a:t>
            </a:r>
            <a:r>
              <a:rPr lang="es-ES" sz="2400" dirty="0" err="1">
                <a:solidFill>
                  <a:srgbClr val="C00000"/>
                </a:solidFill>
                <a:effectLst>
                  <a:outerShdw blurRad="38100" dist="38100" dir="2700000" algn="tl">
                    <a:srgbClr val="000000">
                      <a:alpha val="43137"/>
                    </a:srgbClr>
                  </a:outerShdw>
                </a:effectLst>
                <a:latin typeface="Bahnschrift SemiBold" panose="020B0502040204020203" pitchFamily="34" charset="0"/>
              </a:rPr>
              <a:t>they</a:t>
            </a:r>
            <a:r>
              <a:rPr lang="es-ES" sz="2400" dirty="0">
                <a:solidFill>
                  <a:srgbClr val="C00000"/>
                </a:solidFill>
                <a:effectLst>
                  <a:outerShdw blurRad="38100" dist="38100" dir="2700000" algn="tl">
                    <a:srgbClr val="000000">
                      <a:alpha val="43137"/>
                    </a:srgbClr>
                  </a:outerShdw>
                </a:effectLst>
                <a:latin typeface="Bahnschrift SemiBold" panose="020B0502040204020203" pitchFamily="34" charset="0"/>
              </a:rPr>
              <a:t> </a:t>
            </a:r>
            <a:r>
              <a:rPr lang="es-ES" sz="2400" dirty="0" err="1">
                <a:solidFill>
                  <a:srgbClr val="C00000"/>
                </a:solidFill>
                <a:effectLst>
                  <a:outerShdw blurRad="38100" dist="38100" dir="2700000" algn="tl">
                    <a:srgbClr val="000000">
                      <a:alpha val="43137"/>
                    </a:srgbClr>
                  </a:outerShdw>
                </a:effectLst>
                <a:latin typeface="Bahnschrift SemiBold" panose="020B0502040204020203" pitchFamily="34" charset="0"/>
              </a:rPr>
              <a:t>need</a:t>
            </a:r>
            <a:r>
              <a:rPr lang="es-ES" sz="2400" dirty="0">
                <a:solidFill>
                  <a:srgbClr val="C00000"/>
                </a:solidFill>
                <a:effectLst>
                  <a:outerShdw blurRad="38100" dist="38100" dir="2700000" algn="tl">
                    <a:srgbClr val="000000">
                      <a:alpha val="43137"/>
                    </a:srgbClr>
                  </a:outerShdw>
                </a:effectLst>
                <a:latin typeface="Bahnschrift SemiBold" panose="020B0502040204020203" pitchFamily="34" charset="0"/>
              </a:rPr>
              <a:t>? </a:t>
            </a:r>
          </a:p>
          <a:p>
            <a:pPr algn="ctr"/>
            <a:r>
              <a:rPr lang="es-ES" sz="2400" dirty="0">
                <a:solidFill>
                  <a:srgbClr val="002060"/>
                </a:solidFill>
                <a:effectLst>
                  <a:outerShdw blurRad="38100" dist="38100" dir="2700000" algn="tl">
                    <a:srgbClr val="000000">
                      <a:alpha val="43137"/>
                    </a:srgbClr>
                  </a:outerShdw>
                </a:effectLst>
                <a:latin typeface="Bahnschrift SemiBold" panose="020B0502040204020203" pitchFamily="34" charset="0"/>
              </a:rPr>
              <a:t>INTERCEDE FOR THEM AND EMBRACE THEM.</a:t>
            </a:r>
            <a:endParaRPr lang="es-ES" sz="2400"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77982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Los derechos humanos no se negocian">
            <a:extLst>
              <a:ext uri="{FF2B5EF4-FFF2-40B4-BE49-F238E27FC236}">
                <a16:creationId xmlns:a16="http://schemas.microsoft.com/office/drawing/2014/main" id="{AD8B5616-407A-4B71-8479-4F6725C30026}"/>
              </a:ext>
            </a:extLst>
          </p:cNvPr>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0" y="-2964"/>
            <a:ext cx="12191999" cy="686392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509451" y="287383"/>
            <a:ext cx="5586550" cy="3170099"/>
          </a:xfrm>
          <a:prstGeom prst="rect">
            <a:avLst/>
          </a:prstGeom>
          <a:solidFill>
            <a:schemeClr val="accent4">
              <a:lumMod val="20000"/>
              <a:lumOff val="80000"/>
              <a:alpha val="22000"/>
            </a:schemeClr>
          </a:solidFill>
        </p:spPr>
        <p:txBody>
          <a:bodyPr wrap="square" rtlCol="0">
            <a:spAutoFit/>
          </a:bodyPr>
          <a:lstStyle/>
          <a:p>
            <a:pPr algn="ctr"/>
            <a:r>
              <a:rPr lang="en-US" sz="2000" dirty="0">
                <a:solidFill>
                  <a:schemeClr val="accent2">
                    <a:lumMod val="50000"/>
                  </a:schemeClr>
                </a:solidFill>
                <a:latin typeface="Bahnschrift SemiBold" panose="020B0502040204020203" pitchFamily="34" charset="0"/>
              </a:rPr>
              <a:t>"There's no room to stretch, leaning on our backs it's raining without shelter, we squeeze the wool of the blankets. Night of patience, the sea travels with us, At dawn the horizon sinks into the pockets of the waves. In the human mass that we form with the women in the center, a child dies in his mother's arms. Perhaps it is the best of luck, an end in the lap, he is lowered into the waves with a quiet song. The sea wraps the fallen leaf in a roll of foam”.</a:t>
            </a:r>
            <a:endParaRPr lang="es-ES" sz="2000" dirty="0">
              <a:solidFill>
                <a:schemeClr val="accent2">
                  <a:lumMod val="50000"/>
                </a:schemeClr>
              </a:solidFill>
              <a:latin typeface="Bahnschrift SemiBold" panose="020B0502040204020203" pitchFamily="34" charset="0"/>
            </a:endParaRPr>
          </a:p>
        </p:txBody>
      </p:sp>
      <p:pic>
        <p:nvPicPr>
          <p:cNvPr id="5" name="Imagen 4"/>
          <p:cNvPicPr>
            <a:picLocks noChangeAspect="1"/>
          </p:cNvPicPr>
          <p:nvPr/>
        </p:nvPicPr>
        <p:blipFill>
          <a:blip r:embed="rId4"/>
          <a:stretch>
            <a:fillRect/>
          </a:stretch>
        </p:blipFill>
        <p:spPr>
          <a:xfrm>
            <a:off x="7493841" y="3792121"/>
            <a:ext cx="4520168" cy="2379036"/>
          </a:xfrm>
          <a:prstGeom prst="rect">
            <a:avLst/>
          </a:prstGeom>
          <a:ln>
            <a:noFill/>
          </a:ln>
          <a:effectLst>
            <a:softEdge rad="112500"/>
          </a:effectLst>
        </p:spPr>
      </p:pic>
      <p:sp>
        <p:nvSpPr>
          <p:cNvPr id="6" name="CuadroTexto 5"/>
          <p:cNvSpPr txBox="1"/>
          <p:nvPr/>
        </p:nvSpPr>
        <p:spPr>
          <a:xfrm>
            <a:off x="177991" y="4675502"/>
            <a:ext cx="6270172" cy="1938992"/>
          </a:xfrm>
          <a:prstGeom prst="rect">
            <a:avLst/>
          </a:prstGeom>
          <a:solidFill>
            <a:schemeClr val="lt1">
              <a:alpha val="46000"/>
            </a:schemeClr>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dirty="0">
                <a:latin typeface="Bahnschrift SemiBold" panose="020B0502040204020203" pitchFamily="34" charset="0"/>
              </a:rPr>
              <a:t>“Some hands have held me, northern customs.</a:t>
            </a:r>
          </a:p>
          <a:p>
            <a:r>
              <a:rPr lang="en-US" sz="2000" dirty="0">
                <a:latin typeface="Bahnschrift SemiBold" panose="020B0502040204020203" pitchFamily="34" charset="0"/>
              </a:rPr>
              <a:t>Plastic gloves and masks in the mouth.</a:t>
            </a:r>
          </a:p>
          <a:p>
            <a:r>
              <a:rPr lang="en-US" sz="2000" dirty="0">
                <a:latin typeface="Bahnschrift SemiBold" panose="020B0502040204020203" pitchFamily="34" charset="0"/>
              </a:rPr>
              <a:t>They separate the dead from the living, this is the harvest of the sea. Thousands of us locked up in place for a hundred... We are neither milk nor meat.</a:t>
            </a:r>
          </a:p>
          <a:p>
            <a:r>
              <a:rPr lang="en-US" sz="2000" dirty="0">
                <a:latin typeface="Bahnschrift SemiBold" panose="020B0502040204020203" pitchFamily="34" charset="0"/>
              </a:rPr>
              <a:t>We are work. They don't want us and that's it."</a:t>
            </a:r>
            <a:endParaRPr lang="es-ES" sz="2000" dirty="0">
              <a:latin typeface="Bahnschrift SemiBold" panose="020B0502040204020203" pitchFamily="34" charset="0"/>
            </a:endParaRPr>
          </a:p>
        </p:txBody>
      </p:sp>
      <p:sp>
        <p:nvSpPr>
          <p:cNvPr id="7" name="Rectángulo 6"/>
          <p:cNvSpPr/>
          <p:nvPr/>
        </p:nvSpPr>
        <p:spPr>
          <a:xfrm>
            <a:off x="10451689" y="6429828"/>
            <a:ext cx="1420261" cy="369332"/>
          </a:xfrm>
          <a:prstGeom prst="rect">
            <a:avLst/>
          </a:prstGeom>
        </p:spPr>
        <p:txBody>
          <a:bodyPr wrap="none">
            <a:spAutoFit/>
          </a:bodyPr>
          <a:lstStyle/>
          <a:p>
            <a:pPr algn="ctr"/>
            <a:r>
              <a:rPr lang="es-ES" dirty="0"/>
              <a:t>(</a:t>
            </a:r>
            <a:r>
              <a:rPr lang="es-ES" dirty="0" err="1"/>
              <a:t>Erri</a:t>
            </a:r>
            <a:r>
              <a:rPr lang="es-ES" dirty="0"/>
              <a:t> de Luca)</a:t>
            </a:r>
          </a:p>
        </p:txBody>
      </p:sp>
      <p:sp>
        <p:nvSpPr>
          <p:cNvPr id="8" name="CuadroTexto 7"/>
          <p:cNvSpPr txBox="1"/>
          <p:nvPr/>
        </p:nvSpPr>
        <p:spPr>
          <a:xfrm>
            <a:off x="8011887" y="441271"/>
            <a:ext cx="3670663" cy="2246769"/>
          </a:xfrm>
          <a:prstGeom prst="rect">
            <a:avLst/>
          </a:prstGeom>
          <a:noFill/>
        </p:spPr>
        <p:txBody>
          <a:bodyPr wrap="square" rtlCol="0">
            <a:spAutoFit/>
          </a:bodyPr>
          <a:lstStyle/>
          <a:p>
            <a:pPr algn="r"/>
            <a:r>
              <a:rPr lang="en-US" sz="2000" dirty="0">
                <a:solidFill>
                  <a:srgbClr val="002060"/>
                </a:solidFill>
                <a:latin typeface="Bahnschrift SemiBold" panose="020B0502040204020203" pitchFamily="34" charset="0"/>
              </a:rPr>
              <a:t>Our children, travelling acrobats, clowns, witches, little soldiers.</a:t>
            </a:r>
          </a:p>
          <a:p>
            <a:pPr algn="r"/>
            <a:r>
              <a:rPr lang="en-US" sz="2000" dirty="0">
                <a:solidFill>
                  <a:srgbClr val="002060"/>
                </a:solidFill>
                <a:latin typeface="Bahnschrift SemiBold" panose="020B0502040204020203" pitchFamily="34" charset="0"/>
              </a:rPr>
              <a:t>Nothing is enough for them too, they sleep in the storms with their thumb in their mouths as dinner.</a:t>
            </a:r>
            <a:endParaRPr lang="es-ES" sz="2000" dirty="0">
              <a:solidFill>
                <a:srgbClr val="002060"/>
              </a:solidFill>
              <a:latin typeface="Bahnschrift SemiBold" panose="020B0502040204020203" pitchFamily="34" charset="0"/>
            </a:endParaRPr>
          </a:p>
        </p:txBody>
      </p:sp>
    </p:spTree>
    <p:extLst>
      <p:ext uri="{BB962C8B-B14F-4D97-AF65-F5344CB8AC3E}">
        <p14:creationId xmlns:p14="http://schemas.microsoft.com/office/powerpoint/2010/main" val="870034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Hotz impulsa otra 'gran recogida' para enviar ayuda a los ...">
            <a:extLst>
              <a:ext uri="{FF2B5EF4-FFF2-40B4-BE49-F238E27FC236}">
                <a16:creationId xmlns:a16="http://schemas.microsoft.com/office/drawing/2014/main" id="{35D29DE5-83B0-487C-8D81-60945422198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8031" r="11521" b="1060"/>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uadroTexto 7">
            <a:extLst>
              <a:ext uri="{FF2B5EF4-FFF2-40B4-BE49-F238E27FC236}">
                <a16:creationId xmlns:a16="http://schemas.microsoft.com/office/drawing/2014/main" id="{881A4BDC-185E-4FA4-9D72-3CEDF6545C96}"/>
              </a:ext>
            </a:extLst>
          </p:cNvPr>
          <p:cNvSpPr txBox="1"/>
          <p:nvPr/>
        </p:nvSpPr>
        <p:spPr>
          <a:xfrm>
            <a:off x="198533" y="1183468"/>
            <a:ext cx="4207908" cy="4647426"/>
          </a:xfrm>
          <a:prstGeom prst="rect">
            <a:avLst/>
          </a:prstGeom>
          <a:noFill/>
        </p:spPr>
        <p:txBody>
          <a:bodyPr wrap="square" rtlCol="0">
            <a:spAutoFit/>
          </a:bodyPr>
          <a:lstStyle/>
          <a:p>
            <a:pPr algn="ctr"/>
            <a:r>
              <a:rPr lang="es-ES" sz="4000" dirty="0">
                <a:solidFill>
                  <a:srgbClr val="FF3399"/>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CARESS THEM THROUGH YOUR PRAYER,</a:t>
            </a:r>
          </a:p>
          <a:p>
            <a:pPr algn="ctr"/>
            <a:r>
              <a:rPr lang="es-ES" sz="4000" dirty="0">
                <a:solidFill>
                  <a:srgbClr val="FF3399"/>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EMBRACE THEM, COMFORT THEM.</a:t>
            </a:r>
          </a:p>
          <a:p>
            <a:endParaRPr lang="es-ES" sz="3200" dirty="0">
              <a:latin typeface="Aharoni" panose="02010803020104030203" pitchFamily="2" charset="-79"/>
              <a:cs typeface="Aharoni" panose="02010803020104030203" pitchFamily="2" charset="-79"/>
            </a:endParaRPr>
          </a:p>
          <a:p>
            <a:pPr algn="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Our </a:t>
            </a:r>
            <a:r>
              <a:rPr lang="es-ES" sz="3200" dirty="0" err="1">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Father</a:t>
            </a: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a:t>
            </a:r>
          </a:p>
          <a:p>
            <a:pPr algn="r"/>
            <a:r>
              <a:rPr lang="es-ES" sz="3200" dirty="0" err="1">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Glory</a:t>
            </a: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a:t>
            </a:r>
          </a:p>
        </p:txBody>
      </p:sp>
    </p:spTree>
    <p:extLst>
      <p:ext uri="{BB962C8B-B14F-4D97-AF65-F5344CB8AC3E}">
        <p14:creationId xmlns:p14="http://schemas.microsoft.com/office/powerpoint/2010/main" val="30706964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D42404-CA7F-45E2-8899-CEE2CCB58B6A}"/>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522252DD-A4FD-46EB-8B36-18A3322E96DF}"/>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8240F8FC-4FB5-4B0C-A1C7-7552B2683435}"/>
              </a:ext>
            </a:extLst>
          </p:cNvPr>
          <p:cNvPicPr>
            <a:picLocks noChangeAspect="1"/>
          </p:cNvPicPr>
          <p:nvPr/>
        </p:nvPicPr>
        <p:blipFill>
          <a:blip r:embed="rId2"/>
          <a:stretch>
            <a:fillRect/>
          </a:stretch>
        </p:blipFill>
        <p:spPr>
          <a:xfrm>
            <a:off x="0" y="1"/>
            <a:ext cx="12192000" cy="6857999"/>
          </a:xfrm>
          <a:prstGeom prst="rect">
            <a:avLst/>
          </a:prstGeom>
        </p:spPr>
      </p:pic>
      <p:sp>
        <p:nvSpPr>
          <p:cNvPr id="6" name="Rectángulo 5">
            <a:extLst>
              <a:ext uri="{FF2B5EF4-FFF2-40B4-BE49-F238E27FC236}">
                <a16:creationId xmlns:a16="http://schemas.microsoft.com/office/drawing/2014/main" id="{35CFEEEA-B94A-4609-A767-08B55D6B5AD9}"/>
              </a:ext>
            </a:extLst>
          </p:cNvPr>
          <p:cNvSpPr/>
          <p:nvPr/>
        </p:nvSpPr>
        <p:spPr>
          <a:xfrm>
            <a:off x="1682151" y="1188695"/>
            <a:ext cx="5450049" cy="3139321"/>
          </a:xfrm>
          <a:prstGeom prst="rect">
            <a:avLst/>
          </a:prstGeom>
        </p:spPr>
        <p:txBody>
          <a:bodyPr wrap="square">
            <a:spAutoFit/>
          </a:bodyPr>
          <a:lstStyle/>
          <a:p>
            <a:pPr algn="r"/>
            <a:r>
              <a:rPr lang="en-US" sz="2200" dirty="0">
                <a:solidFill>
                  <a:srgbClr val="002060"/>
                </a:solidFill>
                <a:effectLst>
                  <a:outerShdw blurRad="38100" dist="38100" dir="2700000" algn="tl">
                    <a:srgbClr val="000000">
                      <a:alpha val="43137"/>
                    </a:srgbClr>
                  </a:outerShdw>
                </a:effectLst>
                <a:latin typeface="Papyrus" panose="03070502060502030205" pitchFamily="66" charset="0"/>
              </a:rPr>
              <a:t>She shouted with horror: Father, my Father! and she disappeared. This time she was very young, hardly twelve years old. I saw her very obscurely, covered with her veil. After this I had such great desires to die in defense of that beautiful Child, that if Providence had not saved my life by a miracle, I would have succeeded in my desire.</a:t>
            </a:r>
            <a:r>
              <a:rPr lang="es-ES" sz="2200" dirty="0">
                <a:solidFill>
                  <a:srgbClr val="002060"/>
                </a:solidFill>
                <a:effectLst>
                  <a:outerShdw blurRad="38100" dist="38100" dir="2700000" algn="tl">
                    <a:srgbClr val="000000">
                      <a:alpha val="43137"/>
                    </a:srgbClr>
                  </a:outerShdw>
                </a:effectLst>
                <a:latin typeface="Papyrus" panose="03070502060502030205" pitchFamily="66" charset="0"/>
              </a:rPr>
              <a:t> </a:t>
            </a:r>
          </a:p>
          <a:p>
            <a:pPr algn="r"/>
            <a:r>
              <a:rPr lang="es-ES" sz="2200" dirty="0">
                <a:solidFill>
                  <a:srgbClr val="002060"/>
                </a:solidFill>
                <a:effectLst>
                  <a:outerShdw blurRad="38100" dist="38100" dir="2700000" algn="tl">
                    <a:srgbClr val="000000">
                      <a:alpha val="43137"/>
                    </a:srgbClr>
                  </a:outerShdw>
                </a:effectLst>
                <a:latin typeface="Papyrus" panose="03070502060502030205" pitchFamily="66" charset="0"/>
              </a:rPr>
              <a:t>(MR VII,3-4).</a:t>
            </a:r>
          </a:p>
        </p:txBody>
      </p:sp>
      <p:sp>
        <p:nvSpPr>
          <p:cNvPr id="8" name="Rectángulo 7">
            <a:extLst>
              <a:ext uri="{FF2B5EF4-FFF2-40B4-BE49-F238E27FC236}">
                <a16:creationId xmlns:a16="http://schemas.microsoft.com/office/drawing/2014/main" id="{015B2780-9026-4766-A64D-938024ECFA40}"/>
              </a:ext>
            </a:extLst>
          </p:cNvPr>
          <p:cNvSpPr/>
          <p:nvPr/>
        </p:nvSpPr>
        <p:spPr>
          <a:xfrm>
            <a:off x="0" y="4716988"/>
            <a:ext cx="6945329" cy="1200329"/>
          </a:xfrm>
          <a:prstGeom prst="rect">
            <a:avLst/>
          </a:prstGeom>
          <a:solidFill>
            <a:schemeClr val="accent1">
              <a:lumMod val="20000"/>
              <a:lumOff val="80000"/>
            </a:schemeClr>
          </a:solidFill>
        </p:spPr>
        <p:txBody>
          <a:bodyPr wrap="square">
            <a:spAutoFit/>
          </a:bodyPr>
          <a:lstStyle/>
          <a:p>
            <a:r>
              <a:rPr lang="es-ES" sz="7200" dirty="0">
                <a:solidFill>
                  <a:srgbClr val="704438"/>
                </a:solidFill>
                <a:latin typeface="Algerian" panose="04020705040A02060702" pitchFamily="82" charset="0"/>
              </a:rPr>
              <a:t> 3</a:t>
            </a:r>
            <a:r>
              <a:rPr lang="es-ES" sz="4000" dirty="0">
                <a:solidFill>
                  <a:srgbClr val="704438"/>
                </a:solidFill>
                <a:latin typeface="Algerian" panose="04020705040A02060702" pitchFamily="82" charset="0"/>
              </a:rPr>
              <a:t>rd</a:t>
            </a:r>
            <a:r>
              <a:rPr lang="es-ES" sz="7200" dirty="0">
                <a:solidFill>
                  <a:srgbClr val="704438"/>
                </a:solidFill>
                <a:latin typeface="Algerian" panose="04020705040A02060702" pitchFamily="82" charset="0"/>
              </a:rPr>
              <a:t> </a:t>
            </a:r>
            <a:r>
              <a:rPr lang="es-ES" sz="7200" dirty="0" err="1">
                <a:solidFill>
                  <a:srgbClr val="704438"/>
                </a:solidFill>
                <a:latin typeface="Algerian" panose="04020705040A02060702" pitchFamily="82" charset="0"/>
              </a:rPr>
              <a:t>EMBRACe</a:t>
            </a:r>
            <a:endParaRPr lang="es-ES" sz="7200" dirty="0"/>
          </a:p>
        </p:txBody>
      </p:sp>
    </p:spTree>
    <p:extLst>
      <p:ext uri="{BB962C8B-B14F-4D97-AF65-F5344CB8AC3E}">
        <p14:creationId xmlns:p14="http://schemas.microsoft.com/office/powerpoint/2010/main" val="2332385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4" name="Rectangle 70">
            <a:extLst>
              <a:ext uri="{FF2B5EF4-FFF2-40B4-BE49-F238E27FC236}">
                <a16:creationId xmlns:a16="http://schemas.microsoft.com/office/drawing/2014/main" id="{0671A8AE-40A1-4631-A6B8-581AFF0654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Día Mundial contra la Trata de Personas - Más del 80% de las ...">
            <a:extLst>
              <a:ext uri="{FF2B5EF4-FFF2-40B4-BE49-F238E27FC236}">
                <a16:creationId xmlns:a16="http://schemas.microsoft.com/office/drawing/2014/main" id="{E24FB6B0-7192-40C2-BA22-1C14317F134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457" r="21919" b="1"/>
          <a:stretch/>
        </p:blipFill>
        <p:spPr bwMode="auto">
          <a:xfrm>
            <a:off x="3523488" y="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45" name="Rectangle 72">
            <a:extLst>
              <a:ext uri="{FF2B5EF4-FFF2-40B4-BE49-F238E27FC236}">
                <a16:creationId xmlns:a16="http://schemas.microsoft.com/office/drawing/2014/main"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375509B1-9D0A-44FE-B2EA-12F90893ED6F}"/>
              </a:ext>
            </a:extLst>
          </p:cNvPr>
          <p:cNvSpPr>
            <a:spLocks noGrp="1"/>
          </p:cNvSpPr>
          <p:nvPr>
            <p:ph type="title"/>
          </p:nvPr>
        </p:nvSpPr>
        <p:spPr>
          <a:xfrm>
            <a:off x="413659" y="598346"/>
            <a:ext cx="5308113" cy="3866373"/>
          </a:xfrm>
        </p:spPr>
        <p:txBody>
          <a:bodyPr vert="horz" lIns="91440" tIns="45720" rIns="91440" bIns="45720" rtlCol="0" anchor="b">
            <a:noAutofit/>
          </a:bodyPr>
          <a:lstStyle/>
          <a:p>
            <a:pPr algn="ctr"/>
            <a:r>
              <a:rPr lang="en-US" sz="4000" dirty="0">
                <a:solidFill>
                  <a:schemeClr val="accent4">
                    <a:lumMod val="60000"/>
                    <a:lumOff val="40000"/>
                  </a:schemeClr>
                </a:solidFill>
                <a:latin typeface="Aharoni" panose="02010803020104030203" pitchFamily="2" charset="-79"/>
                <a:cs typeface="Aharoni" panose="02010803020104030203" pitchFamily="2" charset="-79"/>
              </a:rPr>
              <a:t>Caress and embrace Christ in the despair and fear of so many victims of human trafficking.</a:t>
            </a:r>
            <a:r>
              <a:rPr lang="en-US" sz="4000" dirty="0">
                <a:solidFill>
                  <a:schemeClr val="accent4">
                    <a:lumMod val="60000"/>
                    <a:lumOff val="40000"/>
                  </a:schemeClr>
                </a:solidFill>
                <a:latin typeface="Bahnschrift SemiBold" panose="020B0502040204020203" pitchFamily="34" charset="0"/>
              </a:rPr>
              <a:t/>
            </a:r>
            <a:br>
              <a:rPr lang="en-US" sz="4000" dirty="0">
                <a:solidFill>
                  <a:schemeClr val="accent4">
                    <a:lumMod val="60000"/>
                    <a:lumOff val="40000"/>
                  </a:schemeClr>
                </a:solidFill>
                <a:latin typeface="Bahnschrift SemiBold" panose="020B0502040204020203" pitchFamily="34" charset="0"/>
              </a:rPr>
            </a:br>
            <a:endParaRPr lang="en-US" sz="4000" dirty="0">
              <a:solidFill>
                <a:schemeClr val="accent4">
                  <a:lumMod val="60000"/>
                  <a:lumOff val="40000"/>
                </a:schemeClr>
              </a:solidFill>
              <a:latin typeface="Bahnschrift SemiBold" panose="020B0502040204020203" pitchFamily="34" charset="0"/>
            </a:endParaRPr>
          </a:p>
        </p:txBody>
      </p:sp>
      <p:sp>
        <p:nvSpPr>
          <p:cNvPr id="10246" name="Rectangle 74">
            <a:extLst>
              <a:ext uri="{FF2B5EF4-FFF2-40B4-BE49-F238E27FC236}">
                <a16:creationId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247" name="Rectangle 76">
            <a:extLst>
              <a:ext uri="{FF2B5EF4-FFF2-40B4-BE49-F238E27FC236}">
                <a16:creationId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E60F1DE2-CBC0-4BD9-A19B-974C79C0C310}"/>
              </a:ext>
            </a:extLst>
          </p:cNvPr>
          <p:cNvSpPr/>
          <p:nvPr/>
        </p:nvSpPr>
        <p:spPr>
          <a:xfrm>
            <a:off x="413659" y="4940749"/>
            <a:ext cx="9135784" cy="1384995"/>
          </a:xfrm>
          <a:prstGeom prst="rect">
            <a:avLst/>
          </a:prstGeom>
        </p:spPr>
        <p:txBody>
          <a:bodyPr wrap="square">
            <a:spAutoFit/>
          </a:bodyPr>
          <a:lstStyle/>
          <a:p>
            <a:r>
              <a:rPr lang="en-US" sz="2800" dirty="0">
                <a:effectLst>
                  <a:outerShdw blurRad="38100" dist="38100" dir="2700000" algn="tl">
                    <a:srgbClr val="000000">
                      <a:alpha val="43137"/>
                    </a:srgbClr>
                  </a:outerShdw>
                </a:effectLst>
                <a:latin typeface="Bahnschrift SemiBold" panose="020B0502040204020203" pitchFamily="34" charset="0"/>
              </a:rPr>
              <a:t>Embrace their </a:t>
            </a:r>
            <a:r>
              <a:rPr lang="en-US" sz="2800" dirty="0" err="1">
                <a:effectLst>
                  <a:outerShdw blurRad="38100" dist="38100" dir="2700000" algn="tl">
                    <a:srgbClr val="000000">
                      <a:alpha val="43137"/>
                    </a:srgbClr>
                  </a:outerShdw>
                </a:effectLst>
                <a:latin typeface="Bahnschrift SemiBold" panose="020B0502040204020203" pitchFamily="34" charset="0"/>
              </a:rPr>
              <a:t>violented</a:t>
            </a:r>
            <a:r>
              <a:rPr lang="en-US" sz="2800" dirty="0">
                <a:effectLst>
                  <a:outerShdw blurRad="38100" dist="38100" dir="2700000" algn="tl">
                    <a:srgbClr val="000000">
                      <a:alpha val="43137"/>
                    </a:srgbClr>
                  </a:outerShdw>
                </a:effectLst>
                <a:latin typeface="Bahnschrift SemiBold" panose="020B0502040204020203" pitchFamily="34" charset="0"/>
              </a:rPr>
              <a:t>,  outraged and wounded bodies, embrace their broken dreams. </a:t>
            </a:r>
          </a:p>
          <a:p>
            <a:r>
              <a:rPr lang="en-US" sz="2800" dirty="0">
                <a:effectLst>
                  <a:outerShdw blurRad="38100" dist="38100" dir="2700000" algn="tl">
                    <a:srgbClr val="000000">
                      <a:alpha val="43137"/>
                    </a:srgbClr>
                  </a:outerShdw>
                </a:effectLst>
                <a:latin typeface="Bahnschrift SemiBold" panose="020B0502040204020203" pitchFamily="34" charset="0"/>
              </a:rPr>
              <a:t>Intercede  for them, cry out to heaven for their release.</a:t>
            </a:r>
            <a:endParaRPr lang="es-E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0043004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8" name="Picture 4" descr="Referentes de Libres del Sur en Zona Norte opinaron sobre la trata ...">
            <a:extLst>
              <a:ext uri="{FF2B5EF4-FFF2-40B4-BE49-F238E27FC236}">
                <a16:creationId xmlns:a16="http://schemas.microsoft.com/office/drawing/2014/main" id="{AA73D930-88FD-4C99-967E-2BD8398EFB1C}"/>
              </a:ext>
            </a:extLst>
          </p:cNvPr>
          <p:cNvPicPr>
            <a:picLocks noGrp="1" noChangeAspect="1" noChangeArrowheads="1"/>
          </p:cNvPicPr>
          <p:nvPr>
            <p:ph idx="1"/>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t="10015" r="-2" b="11960"/>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Shape 72">
            <a:extLst>
              <a:ext uri="{FF2B5EF4-FFF2-40B4-BE49-F238E27FC236}">
                <a16:creationId xmlns:a16="http://schemas.microsoft.com/office/drawing/2014/main" id="{569BBA9B-8F4E-4D2B-BEFA-41A47544337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851012D1-8033-40B1-9EC0-91390FFC74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a:extLst>
              <a:ext uri="{FF2B5EF4-FFF2-40B4-BE49-F238E27FC236}">
                <a16:creationId xmlns:a16="http://schemas.microsoft.com/office/drawing/2014/main" id="{D291F021-C45C-4D44-A2B8-A789E386CC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ángulo 5">
            <a:extLst>
              <a:ext uri="{FF2B5EF4-FFF2-40B4-BE49-F238E27FC236}">
                <a16:creationId xmlns:a16="http://schemas.microsoft.com/office/drawing/2014/main" id="{BCF0573B-075D-4944-B7F1-F8C0823CD2CD}"/>
              </a:ext>
            </a:extLst>
          </p:cNvPr>
          <p:cNvSpPr/>
          <p:nvPr/>
        </p:nvSpPr>
        <p:spPr>
          <a:xfrm>
            <a:off x="289557" y="681010"/>
            <a:ext cx="11338139" cy="5632311"/>
          </a:xfrm>
          <a:prstGeom prst="rect">
            <a:avLst/>
          </a:prstGeom>
        </p:spPr>
        <p:txBody>
          <a:bodyPr wrap="square">
            <a:spAutoFit/>
          </a:bodyPr>
          <a:lstStyle/>
          <a:p>
            <a:pPr algn="r"/>
            <a:r>
              <a:rPr lang="en-US" sz="2000" dirty="0">
                <a:solidFill>
                  <a:schemeClr val="accent1">
                    <a:lumMod val="50000"/>
                  </a:schemeClr>
                </a:solidFill>
                <a:effectLst>
                  <a:outerShdw blurRad="38100" dist="38100" dir="2700000" algn="tl">
                    <a:srgbClr val="000000">
                      <a:alpha val="43137"/>
                    </a:srgbClr>
                  </a:outerShdw>
                </a:effectLst>
                <a:latin typeface="Bahnschrift SemiBold" panose="020B0502040204020203" pitchFamily="34" charset="0"/>
                <a:ea typeface="Calibri" panose="020F0502020204030204" pitchFamily="34" charset="0"/>
              </a:rPr>
              <a:t>"Thank you for coming for us, they were going to kill us, after destroying us and hurting us so much... this is a nightmare, hell, disgust. There are more children downstairs ( pointing out where)... you think? On weekends and holidays the business grows. For the full service and pre-payment of any of this floor (young people between 14 and 17 years) took 24 hours free of everything below ( children up to 7 years) ... (sex and group or individual rape, torture with beatings and electricity to start with) . They are monsters... in the course of the night they have already destroyed many, the cry of the little ones is desperate, we have already become used to it or anesthetized. Drugs help. The only food is sex, the only pillow is a pig's lap. God, Santa or the elves heard us, they could not leave us here any more, we were all going to die, at this time even some or many, they pay for the service with corpses, they like it. It's a miracle... I can't believe it yet... they, and point to the children, are my family, here the invisible ones are all family, we have no more family than each other... and it hurts to see the family die and suffer and not be able to do anything because you are the same or worse than them...</a:t>
            </a:r>
          </a:p>
          <a:p>
            <a:pPr algn="r"/>
            <a:r>
              <a:rPr lang="en-US" sz="2000" dirty="0">
                <a:solidFill>
                  <a:schemeClr val="accent1">
                    <a:lumMod val="50000"/>
                  </a:schemeClr>
                </a:solidFill>
                <a:effectLst>
                  <a:outerShdw blurRad="38100" dist="38100" dir="2700000" algn="tl">
                    <a:srgbClr val="000000">
                      <a:alpha val="43137"/>
                    </a:srgbClr>
                  </a:outerShdw>
                </a:effectLst>
                <a:latin typeface="Bahnschrift SemiBold" panose="020B0502040204020203" pitchFamily="34" charset="0"/>
                <a:ea typeface="Calibri" panose="020F0502020204030204" pitchFamily="34" charset="0"/>
              </a:rPr>
              <a:t>There are many of us, but no one cares about us. Everyone is afraid, the </a:t>
            </a:r>
            <a:r>
              <a:rPr lang="en-US" sz="2000" dirty="0" err="1">
                <a:solidFill>
                  <a:schemeClr val="accent1">
                    <a:lumMod val="50000"/>
                  </a:schemeClr>
                </a:solidFill>
                <a:effectLst>
                  <a:outerShdw blurRad="38100" dist="38100" dir="2700000" algn="tl">
                    <a:srgbClr val="000000">
                      <a:alpha val="43137"/>
                    </a:srgbClr>
                  </a:outerShdw>
                </a:effectLst>
                <a:latin typeface="Bahnschrift SemiBold" panose="020B0502040204020203" pitchFamily="34" charset="0"/>
                <a:ea typeface="Calibri" panose="020F0502020204030204" pitchFamily="34" charset="0"/>
              </a:rPr>
              <a:t>neighbours</a:t>
            </a:r>
            <a:r>
              <a:rPr lang="en-US" sz="2000" dirty="0">
                <a:solidFill>
                  <a:schemeClr val="accent1">
                    <a:lumMod val="50000"/>
                  </a:schemeClr>
                </a:solidFill>
                <a:effectLst>
                  <a:outerShdw blurRad="38100" dist="38100" dir="2700000" algn="tl">
                    <a:srgbClr val="000000">
                      <a:alpha val="43137"/>
                    </a:srgbClr>
                  </a:outerShdw>
                </a:effectLst>
                <a:latin typeface="Bahnschrift SemiBold" panose="020B0502040204020203" pitchFamily="34" charset="0"/>
                <a:ea typeface="Calibri" panose="020F0502020204030204" pitchFamily="34" charset="0"/>
              </a:rPr>
              <a:t> are afraid and look the other way, people know we exist but prefer to let "others handle it". And that other one never comes.. Every day becomes an agony. I have been kidnapped for 7 years, since I was 4, I had already lost hope. I don't know what my real name is, nor where I come from" ( He breaks down in tears and doesn't speak anymore, he is dying, we are late).</a:t>
            </a:r>
          </a:p>
        </p:txBody>
      </p:sp>
    </p:spTree>
    <p:extLst>
      <p:ext uri="{BB962C8B-B14F-4D97-AF65-F5344CB8AC3E}">
        <p14:creationId xmlns:p14="http://schemas.microsoft.com/office/powerpoint/2010/main" val="1759228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Día mundial contra la trata: el delito 'invisible' – Asociación ...">
            <a:extLst>
              <a:ext uri="{FF2B5EF4-FFF2-40B4-BE49-F238E27FC236}">
                <a16:creationId xmlns:a16="http://schemas.microsoft.com/office/drawing/2014/main" id="{909D50AA-4272-4D89-80AF-C622DADA288E}"/>
              </a:ext>
            </a:extLst>
          </p:cNvPr>
          <p:cNvPicPr>
            <a:picLocks noGrp="1" noChangeAspect="1" noChangeArrowheads="1"/>
          </p:cNvPicPr>
          <p:nvPr>
            <p:ph idx="1"/>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0" y="-45294"/>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id="{881A4BDC-185E-4FA4-9D72-3CEDF6545C96}"/>
              </a:ext>
            </a:extLst>
          </p:cNvPr>
          <p:cNvSpPr txBox="1"/>
          <p:nvPr/>
        </p:nvSpPr>
        <p:spPr>
          <a:xfrm>
            <a:off x="1759720" y="1710867"/>
            <a:ext cx="8910477" cy="3416320"/>
          </a:xfrm>
          <a:prstGeom prst="rect">
            <a:avLst/>
          </a:prstGeom>
          <a:noFill/>
        </p:spPr>
        <p:txBody>
          <a:bodyPr wrap="square" rtlCol="0">
            <a:spAutoFit/>
          </a:bodyPr>
          <a:lstStyle/>
          <a:p>
            <a:pPr algn="ctr"/>
            <a:r>
              <a:rPr lang="es-ES" sz="4000" dirty="0">
                <a:solidFill>
                  <a:srgbClr val="FF3399"/>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CARESS THEM THROUGH YOUR PRAYER,</a:t>
            </a:r>
          </a:p>
          <a:p>
            <a:pPr algn="ctr"/>
            <a:r>
              <a:rPr lang="es-ES" sz="4000" dirty="0">
                <a:solidFill>
                  <a:srgbClr val="FF3399"/>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EMBRACE THEIR WOUNDS, COMFORT THEM, TELL THEM NOT TO LOSE HOPE.</a:t>
            </a:r>
          </a:p>
          <a:p>
            <a:endParaRPr lang="es-ES" sz="3200" dirty="0">
              <a:latin typeface="Aharoni" panose="02010803020104030203" pitchFamily="2" charset="-79"/>
              <a:cs typeface="Aharoni" panose="02010803020104030203" pitchFamily="2" charset="-79"/>
            </a:endParaRPr>
          </a:p>
          <a:p>
            <a:pPr algn="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Our </a:t>
            </a:r>
            <a:r>
              <a:rPr lang="es-ES" sz="3200" dirty="0" err="1">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Father</a:t>
            </a: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a:t>
            </a:r>
          </a:p>
          <a:p>
            <a:pPr algn="r"/>
            <a:r>
              <a:rPr lang="es-ES" sz="3200" dirty="0" err="1">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Glory</a:t>
            </a: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a:t>
            </a:r>
          </a:p>
        </p:txBody>
      </p:sp>
    </p:spTree>
    <p:extLst>
      <p:ext uri="{BB962C8B-B14F-4D97-AF65-F5344CB8AC3E}">
        <p14:creationId xmlns:p14="http://schemas.microsoft.com/office/powerpoint/2010/main" val="2687702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B32564-8A15-43E3-910D-F7E06245A18A}"/>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F9A19668-240D-4455-A711-C9F3128B003D}"/>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20EA1487-1054-4692-A4B6-660066D275D6}"/>
              </a:ext>
            </a:extLst>
          </p:cNvPr>
          <p:cNvPicPr>
            <a:picLocks noChangeAspect="1"/>
          </p:cNvPicPr>
          <p:nvPr/>
        </p:nvPicPr>
        <p:blipFill>
          <a:blip r:embed="rId2"/>
          <a:stretch>
            <a:fillRect/>
          </a:stretch>
        </p:blipFill>
        <p:spPr>
          <a:xfrm>
            <a:off x="0" y="0"/>
            <a:ext cx="12192000" cy="6857999"/>
          </a:xfrm>
          <a:prstGeom prst="rect">
            <a:avLst/>
          </a:prstGeom>
        </p:spPr>
      </p:pic>
      <p:sp>
        <p:nvSpPr>
          <p:cNvPr id="6" name="Rectángulo 5">
            <a:extLst>
              <a:ext uri="{FF2B5EF4-FFF2-40B4-BE49-F238E27FC236}">
                <a16:creationId xmlns:a16="http://schemas.microsoft.com/office/drawing/2014/main" id="{A6AA0EF6-309D-4A6F-B5CA-448C66EAA3E6}"/>
              </a:ext>
            </a:extLst>
          </p:cNvPr>
          <p:cNvSpPr/>
          <p:nvPr/>
        </p:nvSpPr>
        <p:spPr>
          <a:xfrm>
            <a:off x="1915063" y="2235233"/>
            <a:ext cx="5802189" cy="1785104"/>
          </a:xfrm>
          <a:prstGeom prst="rect">
            <a:avLst/>
          </a:prstGeom>
        </p:spPr>
        <p:txBody>
          <a:bodyPr wrap="square">
            <a:spAutoFit/>
          </a:bodyPr>
          <a:lstStyle/>
          <a:p>
            <a:pPr algn="r"/>
            <a:r>
              <a:rPr lang="en-US" sz="2200" dirty="0">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Oh, fair Virgin, as you did not accept my blood, then, accept my tears now, a heart consumed with pain and sorrow. </a:t>
            </a:r>
          </a:p>
          <a:p>
            <a:pPr algn="r"/>
            <a:r>
              <a:rPr lang="en-US" sz="2200" dirty="0">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What else can I do for the Church? </a:t>
            </a:r>
          </a:p>
          <a:p>
            <a:pPr algn="r"/>
            <a:r>
              <a:rPr lang="es-ES" sz="2200" dirty="0">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(MR 1,29).</a:t>
            </a:r>
          </a:p>
        </p:txBody>
      </p:sp>
      <p:sp>
        <p:nvSpPr>
          <p:cNvPr id="8" name="Rectángulo 7">
            <a:extLst>
              <a:ext uri="{FF2B5EF4-FFF2-40B4-BE49-F238E27FC236}">
                <a16:creationId xmlns:a16="http://schemas.microsoft.com/office/drawing/2014/main" id="{C3A6792F-9E15-4C0D-9FCD-282648DEE7ED}"/>
              </a:ext>
            </a:extLst>
          </p:cNvPr>
          <p:cNvSpPr/>
          <p:nvPr/>
        </p:nvSpPr>
        <p:spPr>
          <a:xfrm>
            <a:off x="0" y="4621702"/>
            <a:ext cx="6945329" cy="1200329"/>
          </a:xfrm>
          <a:prstGeom prst="rect">
            <a:avLst/>
          </a:prstGeom>
          <a:solidFill>
            <a:schemeClr val="accent1">
              <a:lumMod val="20000"/>
              <a:lumOff val="80000"/>
            </a:schemeClr>
          </a:solidFill>
        </p:spPr>
        <p:txBody>
          <a:bodyPr wrap="square">
            <a:spAutoFit/>
          </a:bodyPr>
          <a:lstStyle/>
          <a:p>
            <a:r>
              <a:rPr lang="es-ES" sz="7200" dirty="0">
                <a:solidFill>
                  <a:srgbClr val="704438"/>
                </a:solidFill>
                <a:latin typeface="Algerian" panose="04020705040A02060702" pitchFamily="82" charset="0"/>
              </a:rPr>
              <a:t> 4</a:t>
            </a:r>
            <a:r>
              <a:rPr lang="es-ES" sz="4000" dirty="0">
                <a:solidFill>
                  <a:srgbClr val="704438"/>
                </a:solidFill>
                <a:latin typeface="Algerian" panose="04020705040A02060702" pitchFamily="82" charset="0"/>
              </a:rPr>
              <a:t>th</a:t>
            </a:r>
            <a:r>
              <a:rPr lang="es-ES" sz="7200" dirty="0">
                <a:solidFill>
                  <a:srgbClr val="704438"/>
                </a:solidFill>
                <a:latin typeface="Algerian" panose="04020705040A02060702" pitchFamily="82" charset="0"/>
              </a:rPr>
              <a:t> </a:t>
            </a:r>
            <a:r>
              <a:rPr lang="es-ES" sz="7200" dirty="0" err="1">
                <a:solidFill>
                  <a:srgbClr val="704438"/>
                </a:solidFill>
                <a:latin typeface="Algerian" panose="04020705040A02060702" pitchFamily="82" charset="0"/>
              </a:rPr>
              <a:t>EMBRACe</a:t>
            </a:r>
            <a:endParaRPr lang="es-ES" sz="7200" dirty="0"/>
          </a:p>
        </p:txBody>
      </p:sp>
    </p:spTree>
    <p:extLst>
      <p:ext uri="{BB962C8B-B14F-4D97-AF65-F5344CB8AC3E}">
        <p14:creationId xmlns:p14="http://schemas.microsoft.com/office/powerpoint/2010/main" val="841202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descr="Dark Web: así es el Internet que permanece oculto | El Correo">
            <a:extLst>
              <a:ext uri="{FF2B5EF4-FFF2-40B4-BE49-F238E27FC236}">
                <a16:creationId xmlns:a16="http://schemas.microsoft.com/office/drawing/2014/main" id="{9D9CB539-A979-4429-BF0D-0F8F4CAFDC3B}"/>
              </a:ext>
            </a:extLst>
          </p:cNvPr>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b="8907"/>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6">
            <a:extLst>
              <a:ext uri="{FF2B5EF4-FFF2-40B4-BE49-F238E27FC236}">
                <a16:creationId xmlns:a16="http://schemas.microsoft.com/office/drawing/2014/main" id="{911ED820-D033-49EB-9C0B-93468E88B4F1}"/>
              </a:ext>
            </a:extLst>
          </p:cNvPr>
          <p:cNvSpPr txBox="1"/>
          <p:nvPr/>
        </p:nvSpPr>
        <p:spPr>
          <a:xfrm>
            <a:off x="0" y="4757855"/>
            <a:ext cx="12191980" cy="1384995"/>
          </a:xfrm>
          <a:prstGeom prst="rect">
            <a:avLst/>
          </a:prstGeom>
          <a:solidFill>
            <a:srgbClr val="FFFF00">
              <a:alpha val="20000"/>
            </a:srgbClr>
          </a:solidFill>
        </p:spPr>
        <p:txBody>
          <a:bodyPr wrap="square" rtlCol="0">
            <a:spAutoFit/>
          </a:bodyPr>
          <a:lstStyle/>
          <a:p>
            <a:pPr algn="ctr"/>
            <a:r>
              <a:rPr lang="es-ES" sz="2800" dirty="0" err="1">
                <a:solidFill>
                  <a:srgbClr val="002060"/>
                </a:solidFill>
                <a:effectLst>
                  <a:outerShdw blurRad="38100" dist="38100" dir="2700000" algn="tl">
                    <a:srgbClr val="000000">
                      <a:alpha val="43137"/>
                    </a:srgbClr>
                  </a:outerShdw>
                </a:effectLst>
                <a:latin typeface="Bahnschrift SemiBold" panose="020B0502040204020203" pitchFamily="34" charset="0"/>
              </a:rPr>
              <a:t>Caress</a:t>
            </a:r>
            <a:r>
              <a:rPr lang="es-ES" sz="2800" dirty="0">
                <a:solidFill>
                  <a:srgbClr val="002060"/>
                </a:solidFill>
                <a:effectLst>
                  <a:outerShdw blurRad="38100" dist="38100" dir="2700000" algn="tl">
                    <a:srgbClr val="000000">
                      <a:alpha val="43137"/>
                    </a:srgbClr>
                  </a:outerShdw>
                </a:effectLst>
                <a:latin typeface="Bahnschrift SemiBold" panose="020B0502040204020203" pitchFamily="34" charset="0"/>
              </a:rPr>
              <a:t> and </a:t>
            </a:r>
            <a:r>
              <a:rPr lang="en-US" sz="2800" dirty="0">
                <a:solidFill>
                  <a:srgbClr val="002060"/>
                </a:solidFill>
                <a:effectLst>
                  <a:outerShdw blurRad="38100" dist="38100" dir="2700000" algn="tl">
                    <a:srgbClr val="000000">
                      <a:alpha val="43137"/>
                    </a:srgbClr>
                  </a:outerShdw>
                </a:effectLst>
                <a:latin typeface="Bahnschrift SemiBold" panose="020B0502040204020203" pitchFamily="34" charset="0"/>
              </a:rPr>
              <a:t>accompany Christ in so many victims of the virtual trap, of those who have lost everything in it, even their lives, for the disappeared and persecuted of this time, for those who do not know "that they are sick</a:t>
            </a:r>
            <a:r>
              <a:rPr lang="es-ES" sz="2800" dirty="0">
                <a:solidFill>
                  <a:srgbClr val="002060"/>
                </a:solidFill>
                <a:effectLst>
                  <a:outerShdw blurRad="38100" dist="38100" dir="2700000" algn="tl">
                    <a:srgbClr val="000000">
                      <a:alpha val="43137"/>
                    </a:srgbClr>
                  </a:outerShdw>
                </a:effectLst>
                <a:latin typeface="Bahnschrift SemiBold" panose="020B0502040204020203" pitchFamily="34" charset="0"/>
              </a:rPr>
              <a:t>”.</a:t>
            </a:r>
          </a:p>
        </p:txBody>
      </p:sp>
      <p:sp>
        <p:nvSpPr>
          <p:cNvPr id="9" name="Rectángulo 8">
            <a:extLst>
              <a:ext uri="{FF2B5EF4-FFF2-40B4-BE49-F238E27FC236}">
                <a16:creationId xmlns:a16="http://schemas.microsoft.com/office/drawing/2014/main" id="{CF4DD1F6-9321-47A3-828B-A00C7A57C9D4}"/>
              </a:ext>
            </a:extLst>
          </p:cNvPr>
          <p:cNvSpPr/>
          <p:nvPr/>
        </p:nvSpPr>
        <p:spPr>
          <a:xfrm rot="20560510">
            <a:off x="7565505" y="1775739"/>
            <a:ext cx="4337843" cy="2308324"/>
          </a:xfrm>
          <a:prstGeom prst="rect">
            <a:avLst/>
          </a:prstGeom>
          <a:solidFill>
            <a:schemeClr val="accent4">
              <a:lumMod val="60000"/>
              <a:lumOff val="40000"/>
              <a:alpha val="38000"/>
            </a:schemeClr>
          </a:solidFill>
        </p:spPr>
        <p:txBody>
          <a:bodyPr wrap="square">
            <a:spAutoFit/>
          </a:bodyPr>
          <a:lstStyle/>
          <a:p>
            <a:pPr algn="ctr"/>
            <a:r>
              <a:rPr lang="es-ES" sz="2400" b="1" dirty="0" err="1">
                <a:solidFill>
                  <a:srgbClr val="C00000"/>
                </a:solidFill>
                <a:effectLst>
                  <a:outerShdw blurRad="38100" dist="38100" dir="2700000" algn="tl">
                    <a:srgbClr val="000000">
                      <a:alpha val="43137"/>
                    </a:srgbClr>
                  </a:outerShdw>
                </a:effectLst>
                <a:latin typeface="Bahnschrift SemiBold" panose="020B0502040204020203" pitchFamily="34" charset="0"/>
              </a:rPr>
              <a:t>Caress</a:t>
            </a:r>
            <a:r>
              <a:rPr lang="es-ES" sz="2400" b="1" dirty="0">
                <a:solidFill>
                  <a:srgbClr val="C0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C00000"/>
                </a:solidFill>
                <a:effectLst>
                  <a:outerShdw blurRad="38100" dist="38100" dir="2700000" algn="tl">
                    <a:srgbClr val="000000">
                      <a:alpha val="43137"/>
                    </a:srgbClr>
                  </a:outerShdw>
                </a:effectLst>
                <a:latin typeface="Bahnschrift SemiBold" panose="020B0502040204020203" pitchFamily="34" charset="0"/>
              </a:rPr>
              <a:t>their</a:t>
            </a:r>
            <a:r>
              <a:rPr lang="es-ES" sz="2400" b="1" dirty="0">
                <a:solidFill>
                  <a:srgbClr val="C0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C00000"/>
                </a:solidFill>
                <a:effectLst>
                  <a:outerShdw blurRad="38100" dist="38100" dir="2700000" algn="tl">
                    <a:srgbClr val="000000">
                      <a:alpha val="43137"/>
                    </a:srgbClr>
                  </a:outerShdw>
                </a:effectLst>
                <a:latin typeface="Bahnschrift SemiBold" panose="020B0502040204020203" pitchFamily="34" charset="0"/>
              </a:rPr>
              <a:t>pain</a:t>
            </a:r>
            <a:r>
              <a:rPr lang="es-ES" sz="2400" b="1" dirty="0">
                <a:solidFill>
                  <a:srgbClr val="C0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C00000"/>
                </a:solidFill>
                <a:effectLst>
                  <a:outerShdw blurRad="38100" dist="38100" dir="2700000" algn="tl">
                    <a:srgbClr val="000000">
                      <a:alpha val="43137"/>
                    </a:srgbClr>
                  </a:outerShdw>
                </a:effectLst>
                <a:latin typeface="Bahnschrift SemiBold" panose="020B0502040204020203" pitchFamily="34" charset="0"/>
              </a:rPr>
              <a:t>their</a:t>
            </a:r>
            <a:r>
              <a:rPr lang="es-ES" sz="2400" b="1" dirty="0">
                <a:solidFill>
                  <a:srgbClr val="C0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C00000"/>
                </a:solidFill>
                <a:effectLst>
                  <a:outerShdw blurRad="38100" dist="38100" dir="2700000" algn="tl">
                    <a:srgbClr val="000000">
                      <a:alpha val="43137"/>
                    </a:srgbClr>
                  </a:outerShdw>
                </a:effectLst>
                <a:latin typeface="Bahnschrift SemiBold" panose="020B0502040204020203" pitchFamily="34" charset="0"/>
              </a:rPr>
              <a:t>desperation</a:t>
            </a:r>
            <a:r>
              <a:rPr lang="es-ES" sz="2400" b="1" dirty="0">
                <a:solidFill>
                  <a:srgbClr val="C0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C00000"/>
                </a:solidFill>
                <a:effectLst>
                  <a:outerShdw blurRad="38100" dist="38100" dir="2700000" algn="tl">
                    <a:srgbClr val="000000">
                      <a:alpha val="43137"/>
                    </a:srgbClr>
                  </a:outerShdw>
                </a:effectLst>
                <a:latin typeface="Bahnschrift SemiBold" panose="020B0502040204020203" pitchFamily="34" charset="0"/>
              </a:rPr>
              <a:t>their</a:t>
            </a:r>
            <a:r>
              <a:rPr lang="es-ES" sz="2400" b="1" dirty="0">
                <a:solidFill>
                  <a:srgbClr val="C0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C00000"/>
                </a:solidFill>
                <a:effectLst>
                  <a:outerShdw blurRad="38100" dist="38100" dir="2700000" algn="tl">
                    <a:srgbClr val="000000">
                      <a:alpha val="43137"/>
                    </a:srgbClr>
                  </a:outerShdw>
                </a:effectLst>
                <a:latin typeface="Bahnschrift SemiBold" panose="020B0502040204020203" pitchFamily="34" charset="0"/>
              </a:rPr>
              <a:t>fight</a:t>
            </a:r>
            <a:r>
              <a:rPr lang="es-ES" sz="2400" b="1" dirty="0">
                <a:solidFill>
                  <a:srgbClr val="C00000"/>
                </a:solidFill>
                <a:effectLst>
                  <a:outerShdw blurRad="38100" dist="38100" dir="2700000" algn="tl">
                    <a:srgbClr val="000000">
                      <a:alpha val="43137"/>
                    </a:srgbClr>
                  </a:outerShdw>
                </a:effectLst>
                <a:latin typeface="Bahnschrift SemiBold" panose="020B0502040204020203" pitchFamily="34" charset="0"/>
              </a:rPr>
              <a:t>.</a:t>
            </a:r>
          </a:p>
          <a:p>
            <a:pPr algn="ctr"/>
            <a:r>
              <a:rPr lang="es-ES" sz="2400" dirty="0" err="1">
                <a:solidFill>
                  <a:srgbClr val="C00000"/>
                </a:solidFill>
                <a:effectLst>
                  <a:outerShdw blurRad="38100" dist="38100" dir="2700000" algn="tl">
                    <a:srgbClr val="000000">
                      <a:alpha val="43137"/>
                    </a:srgbClr>
                  </a:outerShdw>
                </a:effectLst>
                <a:latin typeface="Bahnschrift SemiBold" panose="020B0502040204020203" pitchFamily="34" charset="0"/>
              </a:rPr>
              <a:t>What</a:t>
            </a:r>
            <a:r>
              <a:rPr lang="es-ES" sz="2400" dirty="0">
                <a:solidFill>
                  <a:srgbClr val="C00000"/>
                </a:solidFill>
                <a:effectLst>
                  <a:outerShdw blurRad="38100" dist="38100" dir="2700000" algn="tl">
                    <a:srgbClr val="000000">
                      <a:alpha val="43137"/>
                    </a:srgbClr>
                  </a:outerShdw>
                </a:effectLst>
                <a:latin typeface="Bahnschrift SemiBold" panose="020B0502040204020203" pitchFamily="34" charset="0"/>
              </a:rPr>
              <a:t> do </a:t>
            </a:r>
            <a:r>
              <a:rPr lang="es-ES" sz="2400" dirty="0" err="1">
                <a:solidFill>
                  <a:srgbClr val="C00000"/>
                </a:solidFill>
                <a:effectLst>
                  <a:outerShdw blurRad="38100" dist="38100" dir="2700000" algn="tl">
                    <a:srgbClr val="000000">
                      <a:alpha val="43137"/>
                    </a:srgbClr>
                  </a:outerShdw>
                </a:effectLst>
                <a:latin typeface="Bahnschrift SemiBold" panose="020B0502040204020203" pitchFamily="34" charset="0"/>
              </a:rPr>
              <a:t>they</a:t>
            </a:r>
            <a:r>
              <a:rPr lang="es-ES" sz="2400" dirty="0">
                <a:solidFill>
                  <a:srgbClr val="C00000"/>
                </a:solidFill>
                <a:effectLst>
                  <a:outerShdw blurRad="38100" dist="38100" dir="2700000" algn="tl">
                    <a:srgbClr val="000000">
                      <a:alpha val="43137"/>
                    </a:srgbClr>
                  </a:outerShdw>
                </a:effectLst>
                <a:latin typeface="Bahnschrift SemiBold" panose="020B0502040204020203" pitchFamily="34" charset="0"/>
              </a:rPr>
              <a:t> </a:t>
            </a:r>
            <a:r>
              <a:rPr lang="es-ES" sz="2400" dirty="0" err="1">
                <a:solidFill>
                  <a:srgbClr val="C00000"/>
                </a:solidFill>
                <a:effectLst>
                  <a:outerShdw blurRad="38100" dist="38100" dir="2700000" algn="tl">
                    <a:srgbClr val="000000">
                      <a:alpha val="43137"/>
                    </a:srgbClr>
                  </a:outerShdw>
                </a:effectLst>
                <a:latin typeface="Bahnschrift SemiBold" panose="020B0502040204020203" pitchFamily="34" charset="0"/>
              </a:rPr>
              <a:t>feel</a:t>
            </a:r>
            <a:r>
              <a:rPr lang="es-ES" sz="2400" dirty="0">
                <a:solidFill>
                  <a:srgbClr val="C00000"/>
                </a:solidFill>
                <a:effectLst>
                  <a:outerShdw blurRad="38100" dist="38100" dir="2700000" algn="tl">
                    <a:srgbClr val="000000">
                      <a:alpha val="43137"/>
                    </a:srgbClr>
                  </a:outerShdw>
                </a:effectLst>
                <a:latin typeface="Bahnschrift SemiBold" panose="020B0502040204020203" pitchFamily="34" charset="0"/>
              </a:rPr>
              <a:t>? </a:t>
            </a:r>
            <a:r>
              <a:rPr lang="es-ES" sz="2400" dirty="0" err="1">
                <a:solidFill>
                  <a:srgbClr val="C00000"/>
                </a:solidFill>
                <a:effectLst>
                  <a:outerShdw blurRad="38100" dist="38100" dir="2700000" algn="tl">
                    <a:srgbClr val="000000">
                      <a:alpha val="43137"/>
                    </a:srgbClr>
                  </a:outerShdw>
                </a:effectLst>
                <a:latin typeface="Bahnschrift SemiBold" panose="020B0502040204020203" pitchFamily="34" charset="0"/>
              </a:rPr>
              <a:t>What</a:t>
            </a:r>
            <a:r>
              <a:rPr lang="es-ES" sz="2400" dirty="0">
                <a:solidFill>
                  <a:srgbClr val="C00000"/>
                </a:solidFill>
                <a:effectLst>
                  <a:outerShdw blurRad="38100" dist="38100" dir="2700000" algn="tl">
                    <a:srgbClr val="000000">
                      <a:alpha val="43137"/>
                    </a:srgbClr>
                  </a:outerShdw>
                </a:effectLst>
                <a:latin typeface="Bahnschrift SemiBold" panose="020B0502040204020203" pitchFamily="34" charset="0"/>
              </a:rPr>
              <a:t> do </a:t>
            </a:r>
            <a:r>
              <a:rPr lang="es-ES" sz="2400" dirty="0" err="1">
                <a:solidFill>
                  <a:srgbClr val="C00000"/>
                </a:solidFill>
                <a:effectLst>
                  <a:outerShdw blurRad="38100" dist="38100" dir="2700000" algn="tl">
                    <a:srgbClr val="000000">
                      <a:alpha val="43137"/>
                    </a:srgbClr>
                  </a:outerShdw>
                </a:effectLst>
                <a:latin typeface="Bahnschrift SemiBold" panose="020B0502040204020203" pitchFamily="34" charset="0"/>
              </a:rPr>
              <a:t>they</a:t>
            </a:r>
            <a:r>
              <a:rPr lang="es-ES" sz="2400" dirty="0">
                <a:solidFill>
                  <a:srgbClr val="C00000"/>
                </a:solidFill>
                <a:effectLst>
                  <a:outerShdw blurRad="38100" dist="38100" dir="2700000" algn="tl">
                    <a:srgbClr val="000000">
                      <a:alpha val="43137"/>
                    </a:srgbClr>
                  </a:outerShdw>
                </a:effectLst>
                <a:latin typeface="Bahnschrift SemiBold" panose="020B0502040204020203" pitchFamily="34" charset="0"/>
              </a:rPr>
              <a:t> </a:t>
            </a:r>
            <a:r>
              <a:rPr lang="es-ES" sz="2400" dirty="0" err="1">
                <a:solidFill>
                  <a:srgbClr val="C00000"/>
                </a:solidFill>
                <a:effectLst>
                  <a:outerShdw blurRad="38100" dist="38100" dir="2700000" algn="tl">
                    <a:srgbClr val="000000">
                      <a:alpha val="43137"/>
                    </a:srgbClr>
                  </a:outerShdw>
                </a:effectLst>
                <a:latin typeface="Bahnschrift SemiBold" panose="020B0502040204020203" pitchFamily="34" charset="0"/>
              </a:rPr>
              <a:t>need</a:t>
            </a:r>
            <a:r>
              <a:rPr lang="es-ES" sz="2400" dirty="0">
                <a:solidFill>
                  <a:srgbClr val="C00000"/>
                </a:solidFill>
                <a:effectLst>
                  <a:outerShdw blurRad="38100" dist="38100" dir="2700000" algn="tl">
                    <a:srgbClr val="000000">
                      <a:alpha val="43137"/>
                    </a:srgbClr>
                  </a:outerShdw>
                </a:effectLst>
                <a:latin typeface="Bahnschrift SemiBold" panose="020B0502040204020203" pitchFamily="34" charset="0"/>
              </a:rPr>
              <a:t>? </a:t>
            </a:r>
          </a:p>
          <a:p>
            <a:pPr algn="ctr"/>
            <a:r>
              <a:rPr lang="es-ES" sz="2400" dirty="0">
                <a:solidFill>
                  <a:srgbClr val="002060"/>
                </a:solidFill>
                <a:effectLst>
                  <a:outerShdw blurRad="38100" dist="38100" dir="2700000" algn="tl">
                    <a:srgbClr val="000000">
                      <a:alpha val="43137"/>
                    </a:srgbClr>
                  </a:outerShdw>
                </a:effectLst>
                <a:latin typeface="Bahnschrift SemiBold" panose="020B0502040204020203" pitchFamily="34" charset="0"/>
              </a:rPr>
              <a:t>INTERCEDE FOR THEM AND EMBRACE THEM.</a:t>
            </a:r>
            <a:endParaRPr lang="es-ES" sz="2400"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70467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2B9BB20D-E27E-4602-93B0-F49B9D9A2648}"/>
              </a:ext>
            </a:extLst>
          </p:cNvPr>
          <p:cNvPicPr>
            <a:picLocks noGrp="1" noChangeAspect="1"/>
          </p:cNvPicPr>
          <p:nvPr>
            <p:ph idx="1"/>
          </p:nvPr>
        </p:nvPicPr>
        <p:blipFill rotWithShape="1">
          <a:blip r:embed="rId2"/>
          <a:srcRect/>
          <a:stretch/>
        </p:blipFill>
        <p:spPr>
          <a:xfrm>
            <a:off x="0" y="10"/>
            <a:ext cx="12191980" cy="6857990"/>
          </a:xfrm>
          <a:prstGeom prst="rect">
            <a:avLst/>
          </a:prstGeom>
        </p:spPr>
      </p:pic>
      <p:sp>
        <p:nvSpPr>
          <p:cNvPr id="2" name="CuadroTexto 1"/>
          <p:cNvSpPr txBox="1"/>
          <p:nvPr/>
        </p:nvSpPr>
        <p:spPr>
          <a:xfrm>
            <a:off x="484633" y="1286714"/>
            <a:ext cx="7123176" cy="5016758"/>
          </a:xfrm>
          <a:prstGeom prst="rect">
            <a:avLst/>
          </a:prstGeom>
          <a:blipFill>
            <a:blip r:embed="rId3"/>
            <a:tile tx="0" ty="0" sx="100000" sy="100000" flip="none" algn="tl"/>
          </a:blipFill>
        </p:spPr>
        <p:txBody>
          <a:bodyPr wrap="square" rtlCol="0">
            <a:spAutoFit/>
          </a:bodyPr>
          <a:lstStyle/>
          <a:p>
            <a:r>
              <a:rPr lang="es-ES" sz="4000" dirty="0" err="1">
                <a:latin typeface="Informal Roman" panose="030604020304060B0204" pitchFamily="66" charset="0"/>
              </a:rPr>
              <a:t>Offering</a:t>
            </a:r>
            <a:r>
              <a:rPr lang="es-ES" sz="4000" dirty="0">
                <a:latin typeface="Informal Roman" panose="030604020304060B0204" pitchFamily="66" charset="0"/>
              </a:rPr>
              <a:t> </a:t>
            </a:r>
            <a:r>
              <a:rPr lang="es-ES" sz="4000" dirty="0" err="1">
                <a:latin typeface="Informal Roman" panose="030604020304060B0204" pitchFamily="66" charset="0"/>
              </a:rPr>
              <a:t>you</a:t>
            </a:r>
            <a:r>
              <a:rPr lang="es-ES" sz="4000" dirty="0">
                <a:latin typeface="Informal Roman" panose="030604020304060B0204" pitchFamily="66" charset="0"/>
              </a:rPr>
              <a:t> </a:t>
            </a:r>
            <a:r>
              <a:rPr lang="es-ES" sz="4000" dirty="0" err="1">
                <a:latin typeface="Informal Roman" panose="030604020304060B0204" pitchFamily="66" charset="0"/>
              </a:rPr>
              <a:t>on</a:t>
            </a:r>
            <a:r>
              <a:rPr lang="es-ES" sz="4000" dirty="0">
                <a:latin typeface="Informal Roman" panose="030604020304060B0204" pitchFamily="66" charset="0"/>
              </a:rPr>
              <a:t> </a:t>
            </a:r>
            <a:r>
              <a:rPr lang="es-ES" sz="4000" dirty="0" err="1">
                <a:latin typeface="Informal Roman" panose="030604020304060B0204" pitchFamily="66" charset="0"/>
              </a:rPr>
              <a:t>this</a:t>
            </a:r>
            <a:r>
              <a:rPr lang="es-ES" sz="4000" dirty="0">
                <a:latin typeface="Informal Roman" panose="030604020304060B0204" pitchFamily="66" charset="0"/>
              </a:rPr>
              <a:t> </a:t>
            </a:r>
            <a:r>
              <a:rPr lang="es-ES" sz="4000" dirty="0" err="1">
                <a:latin typeface="Informal Roman" panose="030604020304060B0204" pitchFamily="66" charset="0"/>
              </a:rPr>
              <a:t>evening</a:t>
            </a:r>
            <a:r>
              <a:rPr lang="es-ES" sz="4000" dirty="0">
                <a:latin typeface="Informal Roman" panose="030604020304060B0204" pitchFamily="66" charset="0"/>
              </a:rPr>
              <a:t> of </a:t>
            </a:r>
            <a:r>
              <a:rPr lang="es-ES" sz="4000" dirty="0" err="1">
                <a:latin typeface="Informal Roman" panose="030604020304060B0204" pitchFamily="66" charset="0"/>
              </a:rPr>
              <a:t>Good</a:t>
            </a:r>
            <a:r>
              <a:rPr lang="es-ES" sz="4000" dirty="0">
                <a:latin typeface="Informal Roman" panose="030604020304060B0204" pitchFamily="66" charset="0"/>
              </a:rPr>
              <a:t> Friday a </a:t>
            </a:r>
            <a:r>
              <a:rPr lang="es-ES" sz="4000" dirty="0" err="1">
                <a:latin typeface="Informal Roman" panose="030604020304060B0204" pitchFamily="66" charset="0"/>
              </a:rPr>
              <a:t>recreated</a:t>
            </a:r>
            <a:r>
              <a:rPr lang="es-ES" sz="4000" dirty="0">
                <a:latin typeface="Informal Roman" panose="030604020304060B0204" pitchFamily="66" charset="0"/>
              </a:rPr>
              <a:t> </a:t>
            </a:r>
            <a:r>
              <a:rPr lang="es-ES" sz="4000" dirty="0" err="1">
                <a:latin typeface="Informal Roman" panose="030604020304060B0204" pitchFamily="66" charset="0"/>
              </a:rPr>
              <a:t>Way</a:t>
            </a:r>
            <a:r>
              <a:rPr lang="es-ES" sz="4000" dirty="0">
                <a:latin typeface="Informal Roman" panose="030604020304060B0204" pitchFamily="66" charset="0"/>
              </a:rPr>
              <a:t> of </a:t>
            </a:r>
            <a:r>
              <a:rPr lang="es-ES" sz="4000" dirty="0" err="1">
                <a:latin typeface="Informal Roman" panose="030604020304060B0204" pitchFamily="66" charset="0"/>
              </a:rPr>
              <a:t>The</a:t>
            </a:r>
            <a:r>
              <a:rPr lang="es-ES" sz="4000" dirty="0">
                <a:latin typeface="Informal Roman" panose="030604020304060B0204" pitchFamily="66" charset="0"/>
              </a:rPr>
              <a:t> Cross: </a:t>
            </a:r>
            <a:r>
              <a:rPr lang="en-US" sz="4000" dirty="0">
                <a:latin typeface="Informal Roman" panose="030604020304060B0204" pitchFamily="66" charset="0"/>
              </a:rPr>
              <a:t>deep, right from the heart of life, which is the heart of God. Do not worry about the order or traditions or forms, let the Holy Spirit lead you at this moment and teach you how to caress from the heart.</a:t>
            </a:r>
            <a:endParaRPr lang="es-ES" sz="4000" dirty="0">
              <a:latin typeface="Informal Roman" panose="030604020304060B0204" pitchFamily="66" charset="0"/>
            </a:endParaRPr>
          </a:p>
        </p:txBody>
      </p:sp>
    </p:spTree>
    <p:extLst>
      <p:ext uri="{BB962C8B-B14F-4D97-AF65-F5344CB8AC3E}">
        <p14:creationId xmlns:p14="http://schemas.microsoft.com/office/powerpoint/2010/main" val="260128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BEDE17-FBFE-418F-8B6A-04BA57FEAA83}"/>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79E76530-B5A5-442C-8F3F-C19855E6D143}"/>
              </a:ext>
            </a:extLst>
          </p:cNvPr>
          <p:cNvSpPr>
            <a:spLocks noGrp="1"/>
          </p:cNvSpPr>
          <p:nvPr>
            <p:ph idx="1"/>
          </p:nvPr>
        </p:nvSpPr>
        <p:spPr/>
        <p:txBody>
          <a:bodyPr/>
          <a:lstStyle/>
          <a:p>
            <a:endParaRPr lang="es-ES"/>
          </a:p>
        </p:txBody>
      </p:sp>
      <p:pic>
        <p:nvPicPr>
          <p:cNvPr id="14338" name="Picture 2" descr="Importancia de las Redes Sociales en el Entorno Digital ...">
            <a:extLst>
              <a:ext uri="{FF2B5EF4-FFF2-40B4-BE49-F238E27FC236}">
                <a16:creationId xmlns:a16="http://schemas.microsoft.com/office/drawing/2014/main" id="{7E59C48E-489D-4440-9315-1E30726A37D9}"/>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19743" y="0"/>
            <a:ext cx="1231174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3653C162-FFCF-4306-9A06-8E63E1A8F3CE}"/>
              </a:ext>
            </a:extLst>
          </p:cNvPr>
          <p:cNvSpPr txBox="1"/>
          <p:nvPr/>
        </p:nvSpPr>
        <p:spPr>
          <a:xfrm>
            <a:off x="5726707" y="341925"/>
            <a:ext cx="6050815" cy="563231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r"/>
            <a:r>
              <a:rPr lang="en-US" dirty="0">
                <a:solidFill>
                  <a:schemeClr val="tx1"/>
                </a:solidFill>
                <a:latin typeface="Bahnschrift SemiBold" panose="020B0502040204020203" pitchFamily="34" charset="0"/>
              </a:rPr>
              <a:t>"When I heard news like this, I thought it was only for children, that adults like me would distinguish very well what´s true and what´s false. But it wasn't like that. Or maybe I saw it but didn't want to recognize it. It was trapping me, de-stressing me, it was relaxing me. </a:t>
            </a:r>
          </a:p>
          <a:p>
            <a:pPr algn="r"/>
            <a:r>
              <a:rPr lang="en-US" dirty="0">
                <a:solidFill>
                  <a:schemeClr val="tx1"/>
                </a:solidFill>
                <a:latin typeface="Bahnschrift SemiBold" panose="020B0502040204020203" pitchFamily="34" charset="0"/>
              </a:rPr>
              <a:t>It all started with that game; every challenge made me feel powerful and free. And in reality, I felt like a failure. But day by day I got deeper into it without realizing it, until "the other side" already knew everything about me. And the threats and extortion began.</a:t>
            </a:r>
          </a:p>
          <a:p>
            <a:pPr algn="r"/>
            <a:r>
              <a:rPr lang="en-US" dirty="0">
                <a:solidFill>
                  <a:schemeClr val="tx1"/>
                </a:solidFill>
                <a:latin typeface="Bahnschrift SemiBold" panose="020B0502040204020203" pitchFamily="34" charset="0"/>
              </a:rPr>
              <a:t>I lost my job, my bank account and the whole family's savings were emptied, my wife left me to protect my children (I don't blame her, my daughter was almost killed for my mistake and how many other things would have been done to her before she was killed).</a:t>
            </a:r>
          </a:p>
          <a:p>
            <a:pPr algn="r"/>
            <a:r>
              <a:rPr lang="en-US" dirty="0">
                <a:solidFill>
                  <a:schemeClr val="tx1"/>
                </a:solidFill>
                <a:latin typeface="Bahnschrift SemiBold" panose="020B0502040204020203" pitchFamily="34" charset="0"/>
              </a:rPr>
              <a:t>I ended up in prison, and here I am serving my sentence for killing a man in "the final challenge of the game". I was supposed to feel invincible at the end of the game, but in reality I feel stupid. I lost everything. I lost my family."</a:t>
            </a:r>
          </a:p>
        </p:txBody>
      </p:sp>
      <p:sp>
        <p:nvSpPr>
          <p:cNvPr id="5" name="CuadroTexto 4">
            <a:extLst>
              <a:ext uri="{FF2B5EF4-FFF2-40B4-BE49-F238E27FC236}">
                <a16:creationId xmlns:a16="http://schemas.microsoft.com/office/drawing/2014/main" id="{BCF28DE6-73C3-4671-BC77-21058924BDCF}"/>
              </a:ext>
            </a:extLst>
          </p:cNvPr>
          <p:cNvSpPr txBox="1"/>
          <p:nvPr/>
        </p:nvSpPr>
        <p:spPr>
          <a:xfrm rot="20983621">
            <a:off x="414671" y="809650"/>
            <a:ext cx="4505543" cy="480131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dirty="0">
                <a:solidFill>
                  <a:srgbClr val="002060"/>
                </a:solidFill>
                <a:latin typeface="Aharoni" panose="02010803020104030203" pitchFamily="2" charset="-79"/>
                <a:cs typeface="Aharoni" panose="02010803020104030203" pitchFamily="2" charset="-79"/>
              </a:rPr>
              <a:t>"My mom had told me to be responsible, to be careful who I chatted with. I wish I had listened to him.</a:t>
            </a:r>
          </a:p>
          <a:p>
            <a:r>
              <a:rPr lang="en-US" dirty="0">
                <a:solidFill>
                  <a:srgbClr val="002060"/>
                </a:solidFill>
                <a:latin typeface="Aharoni" panose="02010803020104030203" pitchFamily="2" charset="-79"/>
                <a:cs typeface="Aharoni" panose="02010803020104030203" pitchFamily="2" charset="-79"/>
              </a:rPr>
              <a:t>But I didn't. I met a guy in a dating app, fell in love at first sight. I didn't have reason to be afraid of him because he was loving, caring, close. He wondered and cared about me more than my mom and my friends. </a:t>
            </a:r>
          </a:p>
          <a:p>
            <a:r>
              <a:rPr lang="en-US" dirty="0">
                <a:solidFill>
                  <a:srgbClr val="002060"/>
                </a:solidFill>
                <a:latin typeface="Aharoni" panose="02010803020104030203" pitchFamily="2" charset="-79"/>
                <a:cs typeface="Aharoni" panose="02010803020104030203" pitchFamily="2" charset="-79"/>
              </a:rPr>
              <a:t>One day I ran away from school and we decided to meet. He never came, or if he did I don't know because I don't remember what happened. I just woke up in a horrible place. I had already been bought and my "owners" were waiting for me. It took me 6 years until I could escape.</a:t>
            </a:r>
          </a:p>
          <a:p>
            <a:r>
              <a:rPr lang="en-US" dirty="0">
                <a:solidFill>
                  <a:srgbClr val="002060"/>
                </a:solidFill>
                <a:latin typeface="Aharoni" panose="02010803020104030203" pitchFamily="2" charset="-79"/>
                <a:cs typeface="Aharoni" panose="02010803020104030203" pitchFamily="2" charset="-79"/>
              </a:rPr>
              <a:t>Shattered and disfigured. They burned my face when I tried to escape. I've never been the sweet young thing I used to be again.”</a:t>
            </a:r>
            <a:endParaRPr lang="es-ES" dirty="0">
              <a:solidFill>
                <a:srgbClr val="002060"/>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192525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descr="Eres adicto a las redes sociales?">
            <a:extLst>
              <a:ext uri="{FF2B5EF4-FFF2-40B4-BE49-F238E27FC236}">
                <a16:creationId xmlns:a16="http://schemas.microsoft.com/office/drawing/2014/main" id="{19E98BD1-87B7-4445-976E-DC1BFBC4139D}"/>
              </a:ext>
            </a:extLst>
          </p:cNvPr>
          <p:cNvPicPr>
            <a:picLocks noGrp="1" noChangeAspect="1" noChangeArrowheads="1"/>
          </p:cNvPicPr>
          <p:nvPr>
            <p:ph idx="1"/>
          </p:nvPr>
        </p:nvPicPr>
        <p:blipFill rotWithShape="1">
          <a:blip r:embed="rId2">
            <a:lum bright="70000" contrast="-70000"/>
            <a:extLst>
              <a:ext uri="{28A0092B-C50C-407E-A947-70E740481C1C}">
                <a14:useLocalDpi xmlns:a14="http://schemas.microsoft.com/office/drawing/2010/main" val="0"/>
              </a:ext>
            </a:extLst>
          </a:blip>
          <a:srcRect t="9532" b="15469"/>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id="{881A4BDC-185E-4FA4-9D72-3CEDF6545C96}"/>
              </a:ext>
            </a:extLst>
          </p:cNvPr>
          <p:cNvSpPr txBox="1"/>
          <p:nvPr/>
        </p:nvSpPr>
        <p:spPr>
          <a:xfrm>
            <a:off x="1364173" y="1722898"/>
            <a:ext cx="8910477" cy="3908762"/>
          </a:xfrm>
          <a:prstGeom prst="rect">
            <a:avLst/>
          </a:prstGeom>
          <a:noFill/>
        </p:spPr>
        <p:txBody>
          <a:bodyPr wrap="square" rtlCol="0">
            <a:spAutoFit/>
          </a:bodyPr>
          <a:lstStyle/>
          <a:p>
            <a:pPr algn="ctr"/>
            <a:r>
              <a:rPr lang="es-ES" sz="4000" dirty="0">
                <a:solidFill>
                  <a:srgbClr val="FF3399"/>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CARESS THEM THROUGH YOUR PRAYER,</a:t>
            </a:r>
          </a:p>
          <a:p>
            <a:pPr algn="ctr"/>
            <a:r>
              <a:rPr lang="es-ES" sz="4000" dirty="0">
                <a:solidFill>
                  <a:srgbClr val="FF3399"/>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EMBRACE THEM.</a:t>
            </a:r>
          </a:p>
          <a:p>
            <a:pPr algn="ctr"/>
            <a:r>
              <a:rPr lang="es-ES" sz="4000" dirty="0">
                <a:solidFill>
                  <a:srgbClr val="FF3399"/>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INTERCEDE FOR THEM.</a:t>
            </a:r>
          </a:p>
          <a:p>
            <a:endParaRPr lang="es-ES" sz="3200" dirty="0">
              <a:latin typeface="Aharoni" panose="02010803020104030203" pitchFamily="2" charset="-79"/>
              <a:cs typeface="Aharoni" panose="02010803020104030203" pitchFamily="2" charset="-79"/>
            </a:endParaRPr>
          </a:p>
          <a:p>
            <a:pPr algn="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WE SING: “Yo te doy lo que soy, lo que tengo y quiero y cuando puedo tener”.</a:t>
            </a:r>
          </a:p>
          <a:p>
            <a:pPr algn="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 </a:t>
            </a:r>
          </a:p>
        </p:txBody>
      </p:sp>
    </p:spTree>
    <p:extLst>
      <p:ext uri="{BB962C8B-B14F-4D97-AF65-F5344CB8AC3E}">
        <p14:creationId xmlns:p14="http://schemas.microsoft.com/office/powerpoint/2010/main" val="1928810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F848DC-91CF-4785-9ED3-66909F573BD8}"/>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80F1DA82-3B71-4B85-B13C-CA11980A4649}"/>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D4DEDF30-C141-4CA1-8B9F-FE040287C6D5}"/>
              </a:ext>
            </a:extLst>
          </p:cNvPr>
          <p:cNvPicPr>
            <a:picLocks noChangeAspect="1"/>
          </p:cNvPicPr>
          <p:nvPr/>
        </p:nvPicPr>
        <p:blipFill>
          <a:blip r:embed="rId2"/>
          <a:stretch>
            <a:fillRect/>
          </a:stretch>
        </p:blipFill>
        <p:spPr>
          <a:xfrm>
            <a:off x="0" y="0"/>
            <a:ext cx="12192000" cy="6857999"/>
          </a:xfrm>
          <a:prstGeom prst="rect">
            <a:avLst/>
          </a:prstGeom>
        </p:spPr>
      </p:pic>
      <p:sp>
        <p:nvSpPr>
          <p:cNvPr id="6" name="Rectángulo 5">
            <a:extLst>
              <a:ext uri="{FF2B5EF4-FFF2-40B4-BE49-F238E27FC236}">
                <a16:creationId xmlns:a16="http://schemas.microsoft.com/office/drawing/2014/main" id="{6C6B9164-FC80-4BB4-ADF3-69E2D2022881}"/>
              </a:ext>
            </a:extLst>
          </p:cNvPr>
          <p:cNvSpPr/>
          <p:nvPr/>
        </p:nvSpPr>
        <p:spPr>
          <a:xfrm>
            <a:off x="2048300" y="2413336"/>
            <a:ext cx="4733745" cy="1107996"/>
          </a:xfrm>
          <a:prstGeom prst="rect">
            <a:avLst/>
          </a:prstGeom>
        </p:spPr>
        <p:txBody>
          <a:bodyPr wrap="square">
            <a:spAutoFit/>
          </a:bodyPr>
          <a:lstStyle/>
          <a:p>
            <a:pPr algn="r"/>
            <a:r>
              <a:rPr lang="es-ES" sz="2200" dirty="0">
                <a:solidFill>
                  <a:srgbClr val="002060"/>
                </a:solidFill>
                <a:effectLst>
                  <a:outerShdw blurRad="38100" dist="38100" dir="2700000" algn="tl">
                    <a:srgbClr val="000000">
                      <a:alpha val="43137"/>
                    </a:srgbClr>
                  </a:outerShdw>
                </a:effectLst>
                <a:latin typeface="Papyrus" panose="03070502060502030205" pitchFamily="66" charset="0"/>
              </a:rPr>
              <a:t>“</a:t>
            </a:r>
            <a:r>
              <a:rPr lang="en-US" sz="2200" dirty="0">
                <a:solidFill>
                  <a:srgbClr val="002060"/>
                </a:solidFill>
                <a:effectLst>
                  <a:outerShdw blurRad="38100" dist="38100" dir="2700000" algn="tl">
                    <a:srgbClr val="000000">
                      <a:alpha val="43137"/>
                    </a:srgbClr>
                  </a:outerShdw>
                </a:effectLst>
                <a:latin typeface="Papyrus" panose="03070502060502030205" pitchFamily="66" charset="0"/>
              </a:rPr>
              <a:t>Listen and take notice of the tears and moaning of this, your Daughter.”</a:t>
            </a:r>
            <a:r>
              <a:rPr lang="es-ES" sz="2200" dirty="0">
                <a:solidFill>
                  <a:srgbClr val="002060"/>
                </a:solidFill>
                <a:effectLst>
                  <a:outerShdw blurRad="38100" dist="38100" dir="2700000" algn="tl">
                    <a:srgbClr val="000000">
                      <a:alpha val="43137"/>
                    </a:srgbClr>
                  </a:outerShdw>
                </a:effectLst>
                <a:latin typeface="Papyrus" panose="03070502060502030205" pitchFamily="66" charset="0"/>
              </a:rPr>
              <a:t> </a:t>
            </a:r>
          </a:p>
          <a:p>
            <a:pPr algn="r"/>
            <a:r>
              <a:rPr lang="es-ES" sz="2200" dirty="0">
                <a:solidFill>
                  <a:srgbClr val="002060"/>
                </a:solidFill>
                <a:effectLst>
                  <a:outerShdw blurRad="38100" dist="38100" dir="2700000" algn="tl">
                    <a:srgbClr val="000000">
                      <a:alpha val="43137"/>
                    </a:srgbClr>
                  </a:outerShdw>
                </a:effectLst>
                <a:latin typeface="Papyrus" panose="03070502060502030205" pitchFamily="66" charset="0"/>
              </a:rPr>
              <a:t>( MR 17,4)</a:t>
            </a:r>
          </a:p>
        </p:txBody>
      </p:sp>
      <p:sp>
        <p:nvSpPr>
          <p:cNvPr id="8" name="Rectángulo 7">
            <a:extLst>
              <a:ext uri="{FF2B5EF4-FFF2-40B4-BE49-F238E27FC236}">
                <a16:creationId xmlns:a16="http://schemas.microsoft.com/office/drawing/2014/main" id="{BEA2CCAD-5E11-45E9-959A-C9F49E5EE46F}"/>
              </a:ext>
            </a:extLst>
          </p:cNvPr>
          <p:cNvSpPr/>
          <p:nvPr/>
        </p:nvSpPr>
        <p:spPr>
          <a:xfrm>
            <a:off x="0" y="4589453"/>
            <a:ext cx="6945329" cy="1200329"/>
          </a:xfrm>
          <a:prstGeom prst="rect">
            <a:avLst/>
          </a:prstGeom>
          <a:solidFill>
            <a:schemeClr val="accent1">
              <a:lumMod val="20000"/>
              <a:lumOff val="80000"/>
            </a:schemeClr>
          </a:solidFill>
        </p:spPr>
        <p:txBody>
          <a:bodyPr wrap="square">
            <a:spAutoFit/>
          </a:bodyPr>
          <a:lstStyle/>
          <a:p>
            <a:r>
              <a:rPr lang="es-ES" sz="7200" dirty="0">
                <a:solidFill>
                  <a:srgbClr val="704438"/>
                </a:solidFill>
                <a:latin typeface="Algerian" panose="04020705040A02060702" pitchFamily="82" charset="0"/>
              </a:rPr>
              <a:t> 5</a:t>
            </a:r>
            <a:r>
              <a:rPr lang="es-ES" sz="4000" dirty="0">
                <a:solidFill>
                  <a:srgbClr val="704438"/>
                </a:solidFill>
                <a:latin typeface="Algerian" panose="04020705040A02060702" pitchFamily="82" charset="0"/>
              </a:rPr>
              <a:t>th</a:t>
            </a:r>
            <a:r>
              <a:rPr lang="es-ES" sz="7200" dirty="0">
                <a:solidFill>
                  <a:srgbClr val="704438"/>
                </a:solidFill>
                <a:latin typeface="Algerian" panose="04020705040A02060702" pitchFamily="82" charset="0"/>
              </a:rPr>
              <a:t> </a:t>
            </a:r>
            <a:r>
              <a:rPr lang="es-ES" sz="7200" dirty="0" err="1">
                <a:solidFill>
                  <a:srgbClr val="704438"/>
                </a:solidFill>
                <a:latin typeface="Algerian" panose="04020705040A02060702" pitchFamily="82" charset="0"/>
              </a:rPr>
              <a:t>EMBRACe</a:t>
            </a:r>
            <a:endParaRPr lang="es-ES" sz="7200" dirty="0"/>
          </a:p>
        </p:txBody>
      </p:sp>
    </p:spTree>
    <p:extLst>
      <p:ext uri="{BB962C8B-B14F-4D97-AF65-F5344CB8AC3E}">
        <p14:creationId xmlns:p14="http://schemas.microsoft.com/office/powerpoint/2010/main" val="3165718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Marcador de contenido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38819"/>
            <a:ext cx="12192000" cy="6858000"/>
          </a:xfrm>
        </p:spPr>
      </p:pic>
      <p:sp>
        <p:nvSpPr>
          <p:cNvPr id="5" name="CuadroTexto 4">
            <a:extLst>
              <a:ext uri="{FF2B5EF4-FFF2-40B4-BE49-F238E27FC236}">
                <a16:creationId xmlns:a16="http://schemas.microsoft.com/office/drawing/2014/main" id="{FD010C1C-4EE6-40BE-83D2-4B40D12C4601}"/>
              </a:ext>
            </a:extLst>
          </p:cNvPr>
          <p:cNvSpPr txBox="1"/>
          <p:nvPr/>
        </p:nvSpPr>
        <p:spPr>
          <a:xfrm>
            <a:off x="0" y="6253845"/>
            <a:ext cx="12877780" cy="523220"/>
          </a:xfrm>
          <a:prstGeom prst="rect">
            <a:avLst/>
          </a:prstGeom>
          <a:noFill/>
        </p:spPr>
        <p:txBody>
          <a:bodyPr wrap="square" rtlCol="0">
            <a:spAutoFit/>
          </a:bodyPr>
          <a:lstStyle/>
          <a:p>
            <a:r>
              <a:rPr lang="es-ES" sz="2800" dirty="0">
                <a:solidFill>
                  <a:schemeClr val="bg1"/>
                </a:solidFill>
                <a:latin typeface="Aharoni" panose="02010803020104030203" pitchFamily="2" charset="-79"/>
                <a:cs typeface="Aharoni" panose="02010803020104030203" pitchFamily="2" charset="-79"/>
              </a:rPr>
              <a:t>Embrace </a:t>
            </a:r>
            <a:r>
              <a:rPr lang="es-ES" sz="2800" dirty="0" err="1">
                <a:solidFill>
                  <a:schemeClr val="bg1"/>
                </a:solidFill>
                <a:latin typeface="Aharoni" panose="02010803020104030203" pitchFamily="2" charset="-79"/>
                <a:cs typeface="Aharoni" panose="02010803020104030203" pitchFamily="2" charset="-79"/>
              </a:rPr>
              <a:t>Christ</a:t>
            </a:r>
            <a:r>
              <a:rPr lang="es-ES" sz="2800" dirty="0">
                <a:solidFill>
                  <a:schemeClr val="bg1"/>
                </a:solidFill>
                <a:latin typeface="Aharoni" panose="02010803020104030203" pitchFamily="2" charset="-79"/>
                <a:cs typeface="Aharoni" panose="02010803020104030203" pitchFamily="2" charset="-79"/>
              </a:rPr>
              <a:t> in </a:t>
            </a:r>
            <a:r>
              <a:rPr lang="es-ES" sz="2800" dirty="0" err="1">
                <a:solidFill>
                  <a:schemeClr val="bg1"/>
                </a:solidFill>
                <a:latin typeface="Aharoni" panose="02010803020104030203" pitchFamily="2" charset="-79"/>
                <a:cs typeface="Aharoni" panose="02010803020104030203" pitchFamily="2" charset="-79"/>
              </a:rPr>
              <a:t>the</a:t>
            </a:r>
            <a:r>
              <a:rPr lang="es-ES" sz="2800" dirty="0">
                <a:solidFill>
                  <a:schemeClr val="bg1"/>
                </a:solidFill>
                <a:latin typeface="Aharoni" panose="02010803020104030203" pitchFamily="2" charset="-79"/>
                <a:cs typeface="Aharoni" panose="02010803020104030203" pitchFamily="2" charset="-79"/>
              </a:rPr>
              <a:t> </a:t>
            </a:r>
            <a:r>
              <a:rPr lang="es-ES" sz="2800" dirty="0" err="1">
                <a:solidFill>
                  <a:schemeClr val="bg1"/>
                </a:solidFill>
                <a:latin typeface="Aharoni" panose="02010803020104030203" pitchFamily="2" charset="-79"/>
                <a:cs typeface="Aharoni" panose="02010803020104030203" pitchFamily="2" charset="-79"/>
              </a:rPr>
              <a:t>elders</a:t>
            </a:r>
            <a:r>
              <a:rPr lang="es-ES" sz="2800" dirty="0">
                <a:solidFill>
                  <a:schemeClr val="bg1"/>
                </a:solidFill>
                <a:latin typeface="Aharoni" panose="02010803020104030203" pitchFamily="2" charset="-79"/>
                <a:cs typeface="Aharoni" panose="02010803020104030203" pitchFamily="2" charset="-79"/>
              </a:rPr>
              <a:t>, in </a:t>
            </a:r>
            <a:r>
              <a:rPr lang="es-ES" sz="2800" dirty="0" err="1">
                <a:solidFill>
                  <a:schemeClr val="bg1"/>
                </a:solidFill>
                <a:latin typeface="Aharoni" panose="02010803020104030203" pitchFamily="2" charset="-79"/>
                <a:cs typeface="Aharoni" panose="02010803020104030203" pitchFamily="2" charset="-79"/>
              </a:rPr>
              <a:t>their</a:t>
            </a:r>
            <a:r>
              <a:rPr lang="es-ES" sz="2800" dirty="0">
                <a:solidFill>
                  <a:schemeClr val="bg1"/>
                </a:solidFill>
                <a:latin typeface="Aharoni" panose="02010803020104030203" pitchFamily="2" charset="-79"/>
                <a:cs typeface="Aharoni" panose="02010803020104030203" pitchFamily="2" charset="-79"/>
              </a:rPr>
              <a:t> </a:t>
            </a:r>
            <a:r>
              <a:rPr lang="es-ES" sz="2800" dirty="0" err="1">
                <a:solidFill>
                  <a:schemeClr val="bg1"/>
                </a:solidFill>
                <a:latin typeface="Aharoni" panose="02010803020104030203" pitchFamily="2" charset="-79"/>
                <a:cs typeface="Aharoni" panose="02010803020104030203" pitchFamily="2" charset="-79"/>
              </a:rPr>
              <a:t>loneliness</a:t>
            </a:r>
            <a:r>
              <a:rPr lang="es-ES" sz="2800" dirty="0">
                <a:solidFill>
                  <a:schemeClr val="bg1"/>
                </a:solidFill>
                <a:latin typeface="Aharoni" panose="02010803020104030203" pitchFamily="2" charset="-79"/>
                <a:cs typeface="Aharoni" panose="02010803020104030203" pitchFamily="2" charset="-79"/>
              </a:rPr>
              <a:t>, </a:t>
            </a:r>
            <a:r>
              <a:rPr lang="es-ES" sz="2800" dirty="0" err="1">
                <a:solidFill>
                  <a:schemeClr val="bg1"/>
                </a:solidFill>
                <a:latin typeface="Aharoni" panose="02010803020104030203" pitchFamily="2" charset="-79"/>
                <a:cs typeface="Aharoni" panose="02010803020104030203" pitchFamily="2" charset="-79"/>
              </a:rPr>
              <a:t>sickness</a:t>
            </a:r>
            <a:r>
              <a:rPr lang="es-ES" sz="2800" dirty="0">
                <a:solidFill>
                  <a:schemeClr val="bg1"/>
                </a:solidFill>
                <a:latin typeface="Aharoni" panose="02010803020104030203" pitchFamily="2" charset="-79"/>
                <a:cs typeface="Aharoni" panose="02010803020104030203" pitchFamily="2" charset="-79"/>
              </a:rPr>
              <a:t> and </a:t>
            </a:r>
            <a:r>
              <a:rPr lang="es-ES" sz="2800" dirty="0" err="1">
                <a:solidFill>
                  <a:schemeClr val="bg1"/>
                </a:solidFill>
                <a:latin typeface="Aharoni" panose="02010803020104030203" pitchFamily="2" charset="-79"/>
                <a:cs typeface="Aharoni" panose="02010803020104030203" pitchFamily="2" charset="-79"/>
              </a:rPr>
              <a:t>dementia</a:t>
            </a:r>
            <a:r>
              <a:rPr lang="es-ES" sz="2800" dirty="0">
                <a:solidFill>
                  <a:schemeClr val="bg1"/>
                </a:solidFill>
                <a:latin typeface="Aharoni" panose="02010803020104030203" pitchFamily="2" charset="-79"/>
                <a:cs typeface="Aharoni" panose="02010803020104030203" pitchFamily="2" charset="-79"/>
              </a:rPr>
              <a:t>.</a:t>
            </a:r>
            <a:endParaRPr lang="es-ES" dirty="0"/>
          </a:p>
        </p:txBody>
      </p:sp>
      <p:sp>
        <p:nvSpPr>
          <p:cNvPr id="7" name="Rectángulo 6">
            <a:extLst>
              <a:ext uri="{FF2B5EF4-FFF2-40B4-BE49-F238E27FC236}">
                <a16:creationId xmlns:a16="http://schemas.microsoft.com/office/drawing/2014/main" id="{CF4DD1F6-9321-47A3-828B-A00C7A57C9D4}"/>
              </a:ext>
            </a:extLst>
          </p:cNvPr>
          <p:cNvSpPr/>
          <p:nvPr/>
        </p:nvSpPr>
        <p:spPr>
          <a:xfrm>
            <a:off x="414208" y="524909"/>
            <a:ext cx="3545318" cy="2308324"/>
          </a:xfrm>
          <a:prstGeom prst="rect">
            <a:avLst/>
          </a:prstGeom>
          <a:solidFill>
            <a:schemeClr val="accent4">
              <a:lumMod val="60000"/>
              <a:lumOff val="40000"/>
              <a:alpha val="38000"/>
            </a:schemeClr>
          </a:solidFill>
        </p:spPr>
        <p:txBody>
          <a:bodyPr wrap="square">
            <a:spAutoFit/>
          </a:bodyPr>
          <a:lstStyle/>
          <a:p>
            <a:pPr algn="ctr"/>
            <a:r>
              <a:rPr lang="es-ES" sz="2400" b="1" dirty="0" err="1">
                <a:solidFill>
                  <a:srgbClr val="C00000"/>
                </a:solidFill>
                <a:effectLst>
                  <a:outerShdw blurRad="38100" dist="38100" dir="2700000" algn="tl">
                    <a:srgbClr val="000000">
                      <a:alpha val="43137"/>
                    </a:srgbClr>
                  </a:outerShdw>
                </a:effectLst>
                <a:latin typeface="Bahnschrift SemiBold" panose="020B0502040204020203" pitchFamily="34" charset="0"/>
              </a:rPr>
              <a:t>Caress</a:t>
            </a:r>
            <a:r>
              <a:rPr lang="es-ES" sz="2400" b="1" dirty="0">
                <a:solidFill>
                  <a:srgbClr val="C0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C00000"/>
                </a:solidFill>
                <a:effectLst>
                  <a:outerShdw blurRad="38100" dist="38100" dir="2700000" algn="tl">
                    <a:srgbClr val="000000">
                      <a:alpha val="43137"/>
                    </a:srgbClr>
                  </a:outerShdw>
                </a:effectLst>
                <a:latin typeface="Bahnschrift SemiBold" panose="020B0502040204020203" pitchFamily="34" charset="0"/>
              </a:rPr>
              <a:t>their</a:t>
            </a:r>
            <a:r>
              <a:rPr lang="es-ES" sz="2400" b="1" dirty="0">
                <a:solidFill>
                  <a:srgbClr val="C0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C00000"/>
                </a:solidFill>
                <a:effectLst>
                  <a:outerShdw blurRad="38100" dist="38100" dir="2700000" algn="tl">
                    <a:srgbClr val="000000">
                      <a:alpha val="43137"/>
                    </a:srgbClr>
                  </a:outerShdw>
                </a:effectLst>
                <a:latin typeface="Bahnschrift SemiBold" panose="020B0502040204020203" pitchFamily="34" charset="0"/>
              </a:rPr>
              <a:t>pain</a:t>
            </a:r>
            <a:r>
              <a:rPr lang="es-ES" sz="2400" b="1" dirty="0">
                <a:solidFill>
                  <a:srgbClr val="C0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C00000"/>
                </a:solidFill>
                <a:effectLst>
                  <a:outerShdw blurRad="38100" dist="38100" dir="2700000" algn="tl">
                    <a:srgbClr val="000000">
                      <a:alpha val="43137"/>
                    </a:srgbClr>
                  </a:outerShdw>
                </a:effectLst>
                <a:latin typeface="Bahnschrift SemiBold" panose="020B0502040204020203" pitchFamily="34" charset="0"/>
              </a:rPr>
              <a:t>their</a:t>
            </a:r>
            <a:r>
              <a:rPr lang="es-ES" sz="2400" b="1" dirty="0">
                <a:solidFill>
                  <a:srgbClr val="C0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C00000"/>
                </a:solidFill>
                <a:effectLst>
                  <a:outerShdw blurRad="38100" dist="38100" dir="2700000" algn="tl">
                    <a:srgbClr val="000000">
                      <a:alpha val="43137"/>
                    </a:srgbClr>
                  </a:outerShdw>
                </a:effectLst>
                <a:latin typeface="Bahnschrift SemiBold" panose="020B0502040204020203" pitchFamily="34" charset="0"/>
              </a:rPr>
              <a:t>desperation</a:t>
            </a:r>
            <a:r>
              <a:rPr lang="es-ES" sz="2400" b="1" dirty="0">
                <a:solidFill>
                  <a:srgbClr val="C0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C00000"/>
                </a:solidFill>
                <a:effectLst>
                  <a:outerShdw blurRad="38100" dist="38100" dir="2700000" algn="tl">
                    <a:srgbClr val="000000">
                      <a:alpha val="43137"/>
                    </a:srgbClr>
                  </a:outerShdw>
                </a:effectLst>
                <a:latin typeface="Bahnschrift SemiBold" panose="020B0502040204020203" pitchFamily="34" charset="0"/>
              </a:rPr>
              <a:t>their</a:t>
            </a:r>
            <a:r>
              <a:rPr lang="es-ES" sz="2400" b="1" dirty="0">
                <a:solidFill>
                  <a:srgbClr val="C0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C00000"/>
                </a:solidFill>
                <a:effectLst>
                  <a:outerShdw blurRad="38100" dist="38100" dir="2700000" algn="tl">
                    <a:srgbClr val="000000">
                      <a:alpha val="43137"/>
                    </a:srgbClr>
                  </a:outerShdw>
                </a:effectLst>
                <a:latin typeface="Bahnschrift SemiBold" panose="020B0502040204020203" pitchFamily="34" charset="0"/>
              </a:rPr>
              <a:t>fight</a:t>
            </a:r>
            <a:r>
              <a:rPr lang="es-ES" sz="2400" b="1" dirty="0">
                <a:solidFill>
                  <a:srgbClr val="C00000"/>
                </a:solidFill>
                <a:effectLst>
                  <a:outerShdw blurRad="38100" dist="38100" dir="2700000" algn="tl">
                    <a:srgbClr val="000000">
                      <a:alpha val="43137"/>
                    </a:srgbClr>
                  </a:outerShdw>
                </a:effectLst>
                <a:latin typeface="Bahnschrift SemiBold" panose="020B0502040204020203" pitchFamily="34" charset="0"/>
              </a:rPr>
              <a:t>.</a:t>
            </a:r>
          </a:p>
          <a:p>
            <a:pPr algn="ctr"/>
            <a:r>
              <a:rPr lang="es-ES" sz="2400" dirty="0" err="1">
                <a:solidFill>
                  <a:srgbClr val="C00000"/>
                </a:solidFill>
                <a:effectLst>
                  <a:outerShdw blurRad="38100" dist="38100" dir="2700000" algn="tl">
                    <a:srgbClr val="000000">
                      <a:alpha val="43137"/>
                    </a:srgbClr>
                  </a:outerShdw>
                </a:effectLst>
                <a:latin typeface="Bahnschrift SemiBold" panose="020B0502040204020203" pitchFamily="34" charset="0"/>
              </a:rPr>
              <a:t>What</a:t>
            </a:r>
            <a:r>
              <a:rPr lang="es-ES" sz="2400" dirty="0">
                <a:solidFill>
                  <a:srgbClr val="C00000"/>
                </a:solidFill>
                <a:effectLst>
                  <a:outerShdw blurRad="38100" dist="38100" dir="2700000" algn="tl">
                    <a:srgbClr val="000000">
                      <a:alpha val="43137"/>
                    </a:srgbClr>
                  </a:outerShdw>
                </a:effectLst>
                <a:latin typeface="Bahnschrift SemiBold" panose="020B0502040204020203" pitchFamily="34" charset="0"/>
              </a:rPr>
              <a:t> do </a:t>
            </a:r>
            <a:r>
              <a:rPr lang="es-ES" sz="2400" dirty="0" err="1">
                <a:solidFill>
                  <a:srgbClr val="C00000"/>
                </a:solidFill>
                <a:effectLst>
                  <a:outerShdw blurRad="38100" dist="38100" dir="2700000" algn="tl">
                    <a:srgbClr val="000000">
                      <a:alpha val="43137"/>
                    </a:srgbClr>
                  </a:outerShdw>
                </a:effectLst>
                <a:latin typeface="Bahnschrift SemiBold" panose="020B0502040204020203" pitchFamily="34" charset="0"/>
              </a:rPr>
              <a:t>they</a:t>
            </a:r>
            <a:r>
              <a:rPr lang="es-ES" sz="2400" dirty="0">
                <a:solidFill>
                  <a:srgbClr val="C00000"/>
                </a:solidFill>
                <a:effectLst>
                  <a:outerShdw blurRad="38100" dist="38100" dir="2700000" algn="tl">
                    <a:srgbClr val="000000">
                      <a:alpha val="43137"/>
                    </a:srgbClr>
                  </a:outerShdw>
                </a:effectLst>
                <a:latin typeface="Bahnschrift SemiBold" panose="020B0502040204020203" pitchFamily="34" charset="0"/>
              </a:rPr>
              <a:t> </a:t>
            </a:r>
            <a:r>
              <a:rPr lang="es-ES" sz="2400" dirty="0" err="1">
                <a:solidFill>
                  <a:srgbClr val="C00000"/>
                </a:solidFill>
                <a:effectLst>
                  <a:outerShdw blurRad="38100" dist="38100" dir="2700000" algn="tl">
                    <a:srgbClr val="000000">
                      <a:alpha val="43137"/>
                    </a:srgbClr>
                  </a:outerShdw>
                </a:effectLst>
                <a:latin typeface="Bahnschrift SemiBold" panose="020B0502040204020203" pitchFamily="34" charset="0"/>
              </a:rPr>
              <a:t>feel</a:t>
            </a:r>
            <a:r>
              <a:rPr lang="es-ES" sz="2400" dirty="0">
                <a:solidFill>
                  <a:srgbClr val="C00000"/>
                </a:solidFill>
                <a:effectLst>
                  <a:outerShdw blurRad="38100" dist="38100" dir="2700000" algn="tl">
                    <a:srgbClr val="000000">
                      <a:alpha val="43137"/>
                    </a:srgbClr>
                  </a:outerShdw>
                </a:effectLst>
                <a:latin typeface="Bahnschrift SemiBold" panose="020B0502040204020203" pitchFamily="34" charset="0"/>
              </a:rPr>
              <a:t>? </a:t>
            </a:r>
            <a:r>
              <a:rPr lang="es-ES" sz="2400" dirty="0" err="1">
                <a:solidFill>
                  <a:srgbClr val="C00000"/>
                </a:solidFill>
                <a:effectLst>
                  <a:outerShdw blurRad="38100" dist="38100" dir="2700000" algn="tl">
                    <a:srgbClr val="000000">
                      <a:alpha val="43137"/>
                    </a:srgbClr>
                  </a:outerShdw>
                </a:effectLst>
                <a:latin typeface="Bahnschrift SemiBold" panose="020B0502040204020203" pitchFamily="34" charset="0"/>
              </a:rPr>
              <a:t>What</a:t>
            </a:r>
            <a:r>
              <a:rPr lang="es-ES" sz="2400" dirty="0">
                <a:solidFill>
                  <a:srgbClr val="C00000"/>
                </a:solidFill>
                <a:effectLst>
                  <a:outerShdw blurRad="38100" dist="38100" dir="2700000" algn="tl">
                    <a:srgbClr val="000000">
                      <a:alpha val="43137"/>
                    </a:srgbClr>
                  </a:outerShdw>
                </a:effectLst>
                <a:latin typeface="Bahnschrift SemiBold" panose="020B0502040204020203" pitchFamily="34" charset="0"/>
              </a:rPr>
              <a:t> do </a:t>
            </a:r>
            <a:r>
              <a:rPr lang="es-ES" sz="2400" dirty="0" err="1">
                <a:solidFill>
                  <a:srgbClr val="C00000"/>
                </a:solidFill>
                <a:effectLst>
                  <a:outerShdw blurRad="38100" dist="38100" dir="2700000" algn="tl">
                    <a:srgbClr val="000000">
                      <a:alpha val="43137"/>
                    </a:srgbClr>
                  </a:outerShdw>
                </a:effectLst>
                <a:latin typeface="Bahnschrift SemiBold" panose="020B0502040204020203" pitchFamily="34" charset="0"/>
              </a:rPr>
              <a:t>they</a:t>
            </a:r>
            <a:r>
              <a:rPr lang="es-ES" sz="2400" dirty="0">
                <a:solidFill>
                  <a:srgbClr val="C00000"/>
                </a:solidFill>
                <a:effectLst>
                  <a:outerShdw blurRad="38100" dist="38100" dir="2700000" algn="tl">
                    <a:srgbClr val="000000">
                      <a:alpha val="43137"/>
                    </a:srgbClr>
                  </a:outerShdw>
                </a:effectLst>
                <a:latin typeface="Bahnschrift SemiBold" panose="020B0502040204020203" pitchFamily="34" charset="0"/>
              </a:rPr>
              <a:t> </a:t>
            </a:r>
            <a:r>
              <a:rPr lang="es-ES" sz="2400" dirty="0" err="1">
                <a:solidFill>
                  <a:srgbClr val="C00000"/>
                </a:solidFill>
                <a:effectLst>
                  <a:outerShdw blurRad="38100" dist="38100" dir="2700000" algn="tl">
                    <a:srgbClr val="000000">
                      <a:alpha val="43137"/>
                    </a:srgbClr>
                  </a:outerShdw>
                </a:effectLst>
                <a:latin typeface="Bahnschrift SemiBold" panose="020B0502040204020203" pitchFamily="34" charset="0"/>
              </a:rPr>
              <a:t>need</a:t>
            </a:r>
            <a:r>
              <a:rPr lang="es-ES" sz="2400" dirty="0">
                <a:solidFill>
                  <a:srgbClr val="C00000"/>
                </a:solidFill>
                <a:effectLst>
                  <a:outerShdw blurRad="38100" dist="38100" dir="2700000" algn="tl">
                    <a:srgbClr val="000000">
                      <a:alpha val="43137"/>
                    </a:srgbClr>
                  </a:outerShdw>
                </a:effectLst>
                <a:latin typeface="Bahnschrift SemiBold" panose="020B0502040204020203" pitchFamily="34" charset="0"/>
              </a:rPr>
              <a:t>? </a:t>
            </a:r>
          </a:p>
          <a:p>
            <a:pPr algn="ctr"/>
            <a:r>
              <a:rPr lang="es-ES" sz="2400" dirty="0">
                <a:solidFill>
                  <a:srgbClr val="002060"/>
                </a:solidFill>
                <a:effectLst>
                  <a:outerShdw blurRad="38100" dist="38100" dir="2700000" algn="tl">
                    <a:srgbClr val="000000">
                      <a:alpha val="43137"/>
                    </a:srgbClr>
                  </a:outerShdw>
                </a:effectLst>
                <a:latin typeface="Bahnschrift SemiBold" panose="020B0502040204020203" pitchFamily="34" charset="0"/>
              </a:rPr>
              <a:t>INTERCEDE FOR THEM AND EMBRACE THEM.</a:t>
            </a:r>
            <a:endParaRPr lang="es-ES" sz="2400" dirty="0">
              <a:solidFill>
                <a:srgbClr val="002060"/>
              </a:solidFill>
              <a:effectLst>
                <a:outerShdw blurRad="38100" dist="38100" dir="2700000" algn="tl">
                  <a:srgbClr val="000000">
                    <a:alpha val="43137"/>
                  </a:srgbClr>
                </a:outerShdw>
              </a:effectLst>
            </a:endParaRPr>
          </a:p>
        </p:txBody>
      </p:sp>
      <p:sp>
        <p:nvSpPr>
          <p:cNvPr id="2" name="CuadroTexto 1"/>
          <p:cNvSpPr txBox="1"/>
          <p:nvPr/>
        </p:nvSpPr>
        <p:spPr>
          <a:xfrm>
            <a:off x="0" y="5339751"/>
            <a:ext cx="12191999" cy="727122"/>
          </a:xfrm>
          <a:prstGeom prst="rect">
            <a:avLst/>
          </a:prstGeom>
          <a:solidFill>
            <a:schemeClr val="bg1"/>
          </a:solidFill>
        </p:spPr>
        <p:txBody>
          <a:bodyPr wrap="square" rtlCol="0">
            <a:spAutoFit/>
          </a:bodyPr>
          <a:lstStyle/>
          <a:p>
            <a:pPr algn="ctr">
              <a:lnSpc>
                <a:spcPct val="150000"/>
              </a:lnSpc>
            </a:pPr>
            <a:r>
              <a:rPr lang="es-ES" sz="3000" b="1" spc="-150" dirty="0">
                <a:solidFill>
                  <a:schemeClr val="accent1">
                    <a:lumMod val="75000"/>
                  </a:schemeClr>
                </a:solidFill>
                <a:latin typeface="Tempus Sans ITC" panose="04020404030D07020202" pitchFamily="82" charset="0"/>
              </a:rPr>
              <a:t>LOOK AT HIM, CONTEMPLATE: WHAT DOES HIS SIGHT SUGGEST YOU?</a:t>
            </a:r>
          </a:p>
        </p:txBody>
      </p:sp>
    </p:spTree>
    <p:extLst>
      <p:ext uri="{BB962C8B-B14F-4D97-AF65-F5344CB8AC3E}">
        <p14:creationId xmlns:p14="http://schemas.microsoft.com/office/powerpoint/2010/main" val="1219946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2" descr="Tres de cada diez ancianos sufre &quot;soledad anciana residencial ...">
            <a:extLst>
              <a:ext uri="{FF2B5EF4-FFF2-40B4-BE49-F238E27FC236}">
                <a16:creationId xmlns:a16="http://schemas.microsoft.com/office/drawing/2014/main" id="{95E8B00D-3208-479D-AACB-FFC4B1670162}"/>
              </a:ext>
            </a:extLst>
          </p:cNvPr>
          <p:cNvPicPr>
            <a:picLocks noGrp="1" noChangeAspect="1" noChangeArrowheads="1"/>
          </p:cNvPicPr>
          <p:nvPr>
            <p:ph idx="1"/>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a:extLst>
              <a:ext uri="{FF2B5EF4-FFF2-40B4-BE49-F238E27FC236}">
                <a16:creationId xmlns:a16="http://schemas.microsoft.com/office/drawing/2014/main" id="{2820F3A7-D124-4D9D-98A9-6DE547DE88DD}"/>
              </a:ext>
            </a:extLst>
          </p:cNvPr>
          <p:cNvSpPr txBox="1"/>
          <p:nvPr/>
        </p:nvSpPr>
        <p:spPr>
          <a:xfrm>
            <a:off x="7294300" y="2908418"/>
            <a:ext cx="4588329" cy="2031325"/>
          </a:xfrm>
          <a:prstGeom prst="rect">
            <a:avLst/>
          </a:prstGeom>
          <a:noFill/>
        </p:spPr>
        <p:txBody>
          <a:bodyPr wrap="square" rtlCol="0">
            <a:spAutoFit/>
          </a:bodyPr>
          <a:lstStyle/>
          <a:p>
            <a:pPr algn="r"/>
            <a:r>
              <a:rPr lang="es-ES" dirty="0">
                <a:solidFill>
                  <a:schemeClr val="accent2">
                    <a:lumMod val="50000"/>
                  </a:schemeClr>
                </a:solidFill>
                <a:latin typeface="Aharoni" panose="02010803020104030203" pitchFamily="2" charset="-79"/>
                <a:cs typeface="Aharoni" panose="02010803020104030203" pitchFamily="2" charset="-79"/>
              </a:rPr>
              <a:t>“</a:t>
            </a:r>
            <a:r>
              <a:rPr lang="en-US" dirty="0">
                <a:solidFill>
                  <a:schemeClr val="accent2">
                    <a:lumMod val="50000"/>
                  </a:schemeClr>
                </a:solidFill>
                <a:latin typeface="Aharoni" panose="02010803020104030203" pitchFamily="2" charset="-79"/>
                <a:cs typeface="Aharoni" panose="02010803020104030203" pitchFamily="2" charset="-79"/>
              </a:rPr>
              <a:t>And who are you? What do you want with me? I have no money, so if you come to steal from me you can go back the way you came" (an old man answers his beloved wife, he no longer remembers her. She cries in silence, the man with whom she has shared 70 years of marriage is no longer the same. She loves him. And suffers in silence)".</a:t>
            </a:r>
            <a:endParaRPr lang="es-ES" dirty="0">
              <a:solidFill>
                <a:schemeClr val="accent2">
                  <a:lumMod val="50000"/>
                </a:schemeClr>
              </a:solidFill>
              <a:latin typeface="Aharoni" panose="02010803020104030203" pitchFamily="2" charset="-79"/>
              <a:cs typeface="Aharoni" panose="02010803020104030203" pitchFamily="2" charset="-79"/>
            </a:endParaRPr>
          </a:p>
        </p:txBody>
      </p:sp>
      <p:sp>
        <p:nvSpPr>
          <p:cNvPr id="5" name="CuadroTexto 4">
            <a:extLst>
              <a:ext uri="{FF2B5EF4-FFF2-40B4-BE49-F238E27FC236}">
                <a16:creationId xmlns:a16="http://schemas.microsoft.com/office/drawing/2014/main" id="{4075DF98-A939-408A-8774-EF60B4792722}"/>
              </a:ext>
            </a:extLst>
          </p:cNvPr>
          <p:cNvSpPr txBox="1"/>
          <p:nvPr/>
        </p:nvSpPr>
        <p:spPr>
          <a:xfrm>
            <a:off x="-1191986" y="1433071"/>
            <a:ext cx="3739243" cy="2090057"/>
          </a:xfrm>
          <a:prstGeom prst="rect">
            <a:avLst/>
          </a:prstGeom>
          <a:noFill/>
        </p:spPr>
        <p:txBody>
          <a:bodyPr wrap="square" rtlCol="0">
            <a:spAutoFit/>
          </a:bodyPr>
          <a:lstStyle/>
          <a:p>
            <a:endParaRPr lang="es-ES" dirty="0"/>
          </a:p>
        </p:txBody>
      </p:sp>
      <p:sp>
        <p:nvSpPr>
          <p:cNvPr id="6" name="CuadroTexto 5">
            <a:extLst>
              <a:ext uri="{FF2B5EF4-FFF2-40B4-BE49-F238E27FC236}">
                <a16:creationId xmlns:a16="http://schemas.microsoft.com/office/drawing/2014/main" id="{C9CBA7E6-E790-4FEB-A693-251D30E9561F}"/>
              </a:ext>
            </a:extLst>
          </p:cNvPr>
          <p:cNvSpPr txBox="1"/>
          <p:nvPr/>
        </p:nvSpPr>
        <p:spPr>
          <a:xfrm>
            <a:off x="200717" y="784759"/>
            <a:ext cx="5766991" cy="2031325"/>
          </a:xfrm>
          <a:prstGeom prst="rect">
            <a:avLst/>
          </a:prstGeom>
          <a:noFill/>
        </p:spPr>
        <p:txBody>
          <a:bodyPr wrap="square" rtlCol="0">
            <a:spAutoFit/>
          </a:bodyPr>
          <a:lstStyle/>
          <a:p>
            <a:r>
              <a:rPr lang="es-ES" dirty="0">
                <a:solidFill>
                  <a:srgbClr val="002060"/>
                </a:solidFill>
                <a:latin typeface="Aharoni" panose="02010803020104030203" pitchFamily="2" charset="-79"/>
                <a:cs typeface="Aharoni" panose="02010803020104030203" pitchFamily="2" charset="-79"/>
              </a:rPr>
              <a:t>“</a:t>
            </a:r>
            <a:r>
              <a:rPr lang="en-US" dirty="0">
                <a:solidFill>
                  <a:srgbClr val="002060"/>
                </a:solidFill>
                <a:latin typeface="Aharoni" panose="02010803020104030203" pitchFamily="2" charset="-79"/>
                <a:cs typeface="Aharoni" panose="02010803020104030203" pitchFamily="2" charset="-79"/>
              </a:rPr>
              <a:t>"I haven't seen my children and grandchildren in months. No phone calls either. The last time I heard from them was when I was in the hospital. Sometimes I think, if I was admitted again they would come soon and I could see them. I feel very lonely, I miss them. There is a girl who comes once a week to clean and does the shopping but the rest of the time I am alone. I don't know what to do anymore, it's so sad to get old</a:t>
            </a:r>
            <a:r>
              <a:rPr lang="es-ES" dirty="0">
                <a:solidFill>
                  <a:srgbClr val="002060"/>
                </a:solidFill>
                <a:latin typeface="Aharoni" panose="02010803020104030203" pitchFamily="2" charset="-79"/>
                <a:cs typeface="Aharoni" panose="02010803020104030203" pitchFamily="2" charset="-79"/>
              </a:rPr>
              <a:t>”.</a:t>
            </a:r>
          </a:p>
        </p:txBody>
      </p:sp>
      <p:sp>
        <p:nvSpPr>
          <p:cNvPr id="7" name="CuadroTexto 6">
            <a:extLst>
              <a:ext uri="{FF2B5EF4-FFF2-40B4-BE49-F238E27FC236}">
                <a16:creationId xmlns:a16="http://schemas.microsoft.com/office/drawing/2014/main" id="{372720CF-5A31-46B2-922B-2D34948FE025}"/>
              </a:ext>
            </a:extLst>
          </p:cNvPr>
          <p:cNvSpPr txBox="1"/>
          <p:nvPr/>
        </p:nvSpPr>
        <p:spPr>
          <a:xfrm>
            <a:off x="555858" y="4889549"/>
            <a:ext cx="6770642" cy="1754326"/>
          </a:xfrm>
          <a:prstGeom prst="rect">
            <a:avLst/>
          </a:prstGeom>
          <a:noFill/>
        </p:spPr>
        <p:txBody>
          <a:bodyPr wrap="square" rtlCol="0">
            <a:spAutoFit/>
          </a:bodyPr>
          <a:lstStyle/>
          <a:p>
            <a:r>
              <a:rPr lang="en-US" dirty="0">
                <a:solidFill>
                  <a:schemeClr val="accent6">
                    <a:lumMod val="5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 didn't realize. Because of work, children, friends, meetings, I didn't have time to go visit him. He died alone and that is a huge burden for me. If I could turn back time I would convince my partner to come and live with us. I would tell him that I love him, I would fill him with kisses, I would thank him for all his sacrifice for me and my brothers.</a:t>
            </a:r>
            <a:endParaRPr lang="es-ES" dirty="0">
              <a:solidFill>
                <a:schemeClr val="accent6">
                  <a:lumMod val="5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9" name="CuadroTexto 8">
            <a:extLst>
              <a:ext uri="{FF2B5EF4-FFF2-40B4-BE49-F238E27FC236}">
                <a16:creationId xmlns:a16="http://schemas.microsoft.com/office/drawing/2014/main" id="{64E64304-97A9-4426-B88B-B4FFF9483933}"/>
              </a:ext>
            </a:extLst>
          </p:cNvPr>
          <p:cNvSpPr txBox="1"/>
          <p:nvPr/>
        </p:nvSpPr>
        <p:spPr>
          <a:xfrm>
            <a:off x="7800931" y="325248"/>
            <a:ext cx="3866990" cy="1200329"/>
          </a:xfrm>
          <a:prstGeom prst="rect">
            <a:avLst/>
          </a:prstGeom>
          <a:noFill/>
        </p:spPr>
        <p:txBody>
          <a:bodyPr wrap="square" rtlCol="0">
            <a:spAutoFit/>
          </a:bodyPr>
          <a:lstStyle/>
          <a:p>
            <a:r>
              <a:rPr lang="en-US" dirty="0">
                <a:solidFill>
                  <a:srgbClr val="7030A0"/>
                </a:solidFill>
                <a:effectLst>
                  <a:outerShdw blurRad="38100" dist="38100" dir="2700000" algn="tl">
                    <a:srgbClr val="000000">
                      <a:alpha val="43137"/>
                    </a:srgbClr>
                  </a:outerShdw>
                </a:effectLst>
                <a:latin typeface="Bodoni MT" panose="02070603080606020203" pitchFamily="18" charset="0"/>
              </a:rPr>
              <a:t>"I broke my hip, what am I going to do? I don't want to be a burden to my son. I don't want to leave my home. I can't do it alone. I am distraught."</a:t>
            </a:r>
            <a:endParaRPr lang="es-ES" dirty="0">
              <a:solidFill>
                <a:srgbClr val="7030A0"/>
              </a:solidFill>
              <a:effectLst>
                <a:outerShdw blurRad="38100" dist="38100" dir="2700000" algn="tl">
                  <a:srgbClr val="000000">
                    <a:alpha val="43137"/>
                  </a:srgbClr>
                </a:outerShdw>
              </a:effectLst>
              <a:latin typeface="Bodoni MT" panose="02070603080606020203" pitchFamily="18" charset="0"/>
            </a:endParaRPr>
          </a:p>
        </p:txBody>
      </p:sp>
    </p:spTree>
    <p:extLst>
      <p:ext uri="{BB962C8B-B14F-4D97-AF65-F5344CB8AC3E}">
        <p14:creationId xmlns:p14="http://schemas.microsoft.com/office/powerpoint/2010/main" val="4025030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Picture 2" descr="Las ONG advierten de que la soledad de los ancianos en España es ...">
            <a:extLst>
              <a:ext uri="{FF2B5EF4-FFF2-40B4-BE49-F238E27FC236}">
                <a16:creationId xmlns:a16="http://schemas.microsoft.com/office/drawing/2014/main" id="{CB2332E3-E256-4439-96CD-172D54511B79}"/>
              </a:ext>
            </a:extLst>
          </p:cNvPr>
          <p:cNvPicPr>
            <a:picLocks noGrp="1" noChangeAspect="1" noChangeArrowheads="1"/>
          </p:cNvPicPr>
          <p:nvPr>
            <p:ph idx="1"/>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t="881"/>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adroTexto 8">
            <a:extLst>
              <a:ext uri="{FF2B5EF4-FFF2-40B4-BE49-F238E27FC236}">
                <a16:creationId xmlns:a16="http://schemas.microsoft.com/office/drawing/2014/main" id="{C27A7BD5-047D-47F6-871A-3DB6463A044F}"/>
              </a:ext>
            </a:extLst>
          </p:cNvPr>
          <p:cNvSpPr txBox="1"/>
          <p:nvPr/>
        </p:nvSpPr>
        <p:spPr>
          <a:xfrm>
            <a:off x="1891392" y="1525577"/>
            <a:ext cx="8409215" cy="3416320"/>
          </a:xfrm>
          <a:prstGeom prst="rect">
            <a:avLst/>
          </a:prstGeom>
          <a:noFill/>
        </p:spPr>
        <p:txBody>
          <a:bodyPr wrap="square" rtlCol="0">
            <a:spAutoFit/>
          </a:bodyPr>
          <a:lstStyle/>
          <a:p>
            <a:pPr algn="ctr"/>
            <a:r>
              <a:rPr lang="es-ES" sz="4000" dirty="0">
                <a:solidFill>
                  <a:srgbClr val="FF3399"/>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CARESS THEM THROUGH YOUR PRAYER,</a:t>
            </a:r>
          </a:p>
          <a:p>
            <a:pPr algn="ctr"/>
            <a:r>
              <a:rPr lang="es-ES" sz="4000" dirty="0">
                <a:solidFill>
                  <a:srgbClr val="FF3399"/>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EMBRACE THEIR LONELINESS, COMFORT THEM IN THEIR SICKNESS.</a:t>
            </a:r>
            <a:endParaRPr lang="es-ES" sz="3200" dirty="0">
              <a:latin typeface="Aharoni" panose="02010803020104030203" pitchFamily="2" charset="-79"/>
              <a:cs typeface="Aharoni" panose="02010803020104030203" pitchFamily="2" charset="-79"/>
            </a:endParaRPr>
          </a:p>
          <a:p>
            <a:pPr algn="r"/>
            <a:endPar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endParaRPr>
          </a:p>
          <a:p>
            <a:pPr algn="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Our </a:t>
            </a:r>
            <a:r>
              <a:rPr lang="es-ES" sz="3200" dirty="0" err="1">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Father</a:t>
            </a: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a:t>
            </a:r>
          </a:p>
          <a:p>
            <a:pPr algn="r"/>
            <a:r>
              <a:rPr lang="es-ES" sz="3200" dirty="0" err="1">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Glory</a:t>
            </a: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a:t>
            </a:r>
          </a:p>
        </p:txBody>
      </p:sp>
    </p:spTree>
    <p:extLst>
      <p:ext uri="{BB962C8B-B14F-4D97-AF65-F5344CB8AC3E}">
        <p14:creationId xmlns:p14="http://schemas.microsoft.com/office/powerpoint/2010/main" val="928043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DED715-C159-4873-856E-3120CA90E05F}"/>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128F5F8E-DBDC-4D46-850F-3625AB530543}"/>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8C9B3E9C-D4DA-4ED6-BB61-87B85002C86B}"/>
              </a:ext>
            </a:extLst>
          </p:cNvPr>
          <p:cNvPicPr>
            <a:picLocks noChangeAspect="1"/>
          </p:cNvPicPr>
          <p:nvPr/>
        </p:nvPicPr>
        <p:blipFill>
          <a:blip r:embed="rId2"/>
          <a:stretch>
            <a:fillRect/>
          </a:stretch>
        </p:blipFill>
        <p:spPr>
          <a:xfrm>
            <a:off x="0" y="0"/>
            <a:ext cx="12192000" cy="6857999"/>
          </a:xfrm>
          <a:prstGeom prst="rect">
            <a:avLst/>
          </a:prstGeom>
        </p:spPr>
      </p:pic>
      <p:sp>
        <p:nvSpPr>
          <p:cNvPr id="7" name="Título 1">
            <a:extLst>
              <a:ext uri="{FF2B5EF4-FFF2-40B4-BE49-F238E27FC236}">
                <a16:creationId xmlns:a16="http://schemas.microsoft.com/office/drawing/2014/main" id="{236C112F-1360-42F8-B6C0-416BDB8F9576}"/>
              </a:ext>
            </a:extLst>
          </p:cNvPr>
          <p:cNvSpPr txBox="1">
            <a:spLocks/>
          </p:cNvSpPr>
          <p:nvPr/>
        </p:nvSpPr>
        <p:spPr>
          <a:xfrm>
            <a:off x="879896" y="1887113"/>
            <a:ext cx="698739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200" dirty="0">
                <a:solidFill>
                  <a:srgbClr val="002060"/>
                </a:solidFill>
                <a:effectLst>
                  <a:outerShdw blurRad="38100" dist="38100" dir="2700000" algn="tl">
                    <a:srgbClr val="000000">
                      <a:alpha val="43137"/>
                    </a:srgbClr>
                  </a:outerShdw>
                </a:effectLst>
                <a:latin typeface="Papyrus" panose="03070502060502030205" pitchFamily="66" charset="0"/>
              </a:rPr>
              <a:t>“What do you want, my Daughter, what do you want? Your sighs, your tears, your cries and prayers have reached my ears; ask and I will give you whatever you ask.”</a:t>
            </a:r>
            <a:r>
              <a:rPr lang="es-ES" sz="2200" dirty="0">
                <a:solidFill>
                  <a:srgbClr val="002060"/>
                </a:solidFill>
                <a:effectLst>
                  <a:outerShdw blurRad="38100" dist="38100" dir="2700000" algn="tl">
                    <a:srgbClr val="000000">
                      <a:alpha val="43137"/>
                    </a:srgbClr>
                  </a:outerShdw>
                </a:effectLst>
                <a:latin typeface="Papyrus" panose="03070502060502030205" pitchFamily="66" charset="0"/>
              </a:rPr>
              <a:t> (MR 8,26).</a:t>
            </a:r>
          </a:p>
        </p:txBody>
      </p:sp>
      <p:sp>
        <p:nvSpPr>
          <p:cNvPr id="8" name="Rectángulo 7">
            <a:extLst>
              <a:ext uri="{FF2B5EF4-FFF2-40B4-BE49-F238E27FC236}">
                <a16:creationId xmlns:a16="http://schemas.microsoft.com/office/drawing/2014/main" id="{36A0761A-195C-44BD-8FFE-D1FA5DECA5DD}"/>
              </a:ext>
            </a:extLst>
          </p:cNvPr>
          <p:cNvSpPr/>
          <p:nvPr/>
        </p:nvSpPr>
        <p:spPr>
          <a:xfrm>
            <a:off x="0" y="4621702"/>
            <a:ext cx="6945329" cy="1200329"/>
          </a:xfrm>
          <a:prstGeom prst="rect">
            <a:avLst/>
          </a:prstGeom>
          <a:solidFill>
            <a:schemeClr val="accent1">
              <a:lumMod val="20000"/>
              <a:lumOff val="80000"/>
            </a:schemeClr>
          </a:solidFill>
        </p:spPr>
        <p:txBody>
          <a:bodyPr wrap="square">
            <a:spAutoFit/>
          </a:bodyPr>
          <a:lstStyle/>
          <a:p>
            <a:r>
              <a:rPr lang="es-ES" sz="7200" dirty="0">
                <a:solidFill>
                  <a:srgbClr val="704438"/>
                </a:solidFill>
                <a:latin typeface="Algerian" panose="04020705040A02060702" pitchFamily="82" charset="0"/>
              </a:rPr>
              <a:t> 6</a:t>
            </a:r>
            <a:r>
              <a:rPr lang="es-ES" sz="4000" dirty="0">
                <a:solidFill>
                  <a:srgbClr val="704438"/>
                </a:solidFill>
                <a:latin typeface="Algerian" panose="04020705040A02060702" pitchFamily="82" charset="0"/>
              </a:rPr>
              <a:t>th</a:t>
            </a:r>
            <a:r>
              <a:rPr lang="es-ES" sz="7200" dirty="0">
                <a:solidFill>
                  <a:srgbClr val="704438"/>
                </a:solidFill>
                <a:latin typeface="Algerian" panose="04020705040A02060702" pitchFamily="82" charset="0"/>
              </a:rPr>
              <a:t> </a:t>
            </a:r>
            <a:r>
              <a:rPr lang="es-ES" sz="7200" dirty="0" err="1">
                <a:solidFill>
                  <a:srgbClr val="704438"/>
                </a:solidFill>
                <a:latin typeface="Algerian" panose="04020705040A02060702" pitchFamily="82" charset="0"/>
              </a:rPr>
              <a:t>EMBRACe</a:t>
            </a:r>
            <a:endParaRPr lang="es-ES" sz="7200" dirty="0"/>
          </a:p>
        </p:txBody>
      </p:sp>
    </p:spTree>
    <p:extLst>
      <p:ext uri="{BB962C8B-B14F-4D97-AF65-F5344CB8AC3E}">
        <p14:creationId xmlns:p14="http://schemas.microsoft.com/office/powerpoint/2010/main" val="13345224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2" name="Picture 2" descr="El suicidio debe salir del armario&quot;: familias y profesionales ...">
            <a:extLst>
              <a:ext uri="{FF2B5EF4-FFF2-40B4-BE49-F238E27FC236}">
                <a16:creationId xmlns:a16="http://schemas.microsoft.com/office/drawing/2014/main" id="{40112231-9A70-4A09-83C4-8488413F8E1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a:extLst>
              <a:ext uri="{FF2B5EF4-FFF2-40B4-BE49-F238E27FC236}">
                <a16:creationId xmlns:a16="http://schemas.microsoft.com/office/drawing/2014/main" id="{AEA8C207-A780-4CDB-B1DE-832663D10E0C}"/>
              </a:ext>
            </a:extLst>
          </p:cNvPr>
          <p:cNvSpPr txBox="1"/>
          <p:nvPr/>
        </p:nvSpPr>
        <p:spPr>
          <a:xfrm>
            <a:off x="1448582" y="1520738"/>
            <a:ext cx="10740595" cy="1384995"/>
          </a:xfrm>
          <a:prstGeom prst="rect">
            <a:avLst/>
          </a:prstGeom>
          <a:solidFill>
            <a:schemeClr val="bg1">
              <a:alpha val="26000"/>
            </a:schemeClr>
          </a:solidFill>
        </p:spPr>
        <p:txBody>
          <a:bodyPr wrap="square" rtlCol="0">
            <a:spAutoFit/>
          </a:bodyPr>
          <a:lstStyle/>
          <a:p>
            <a:pPr algn="r"/>
            <a:r>
              <a:rPr lang="es-ES" sz="2800" dirty="0">
                <a:solidFill>
                  <a:srgbClr val="002060"/>
                </a:solidFill>
                <a:latin typeface="Aharoni" panose="02010803020104030203" pitchFamily="2" charset="-79"/>
                <a:cs typeface="Aharoni" panose="02010803020104030203" pitchFamily="2" charset="-79"/>
              </a:rPr>
              <a:t>CARESS CHRIST IN THOSE WHO DON´T FIND THE MEANING OF THEIR LIVES, IN THOSE WHO ARE OVERWHELMED AND STUCK IN THEIR PAIN, IN THOSE WHO DAY BY DAY ARE DYING BY SUICIDE AND LONELINESS.</a:t>
            </a:r>
          </a:p>
        </p:txBody>
      </p:sp>
      <p:sp>
        <p:nvSpPr>
          <p:cNvPr id="10" name="Rectángulo 9">
            <a:extLst>
              <a:ext uri="{FF2B5EF4-FFF2-40B4-BE49-F238E27FC236}">
                <a16:creationId xmlns:a16="http://schemas.microsoft.com/office/drawing/2014/main" id="{A43EAF2A-C28E-47BA-8A9D-2867392C8C9C}"/>
              </a:ext>
            </a:extLst>
          </p:cNvPr>
          <p:cNvSpPr/>
          <p:nvPr/>
        </p:nvSpPr>
        <p:spPr>
          <a:xfrm>
            <a:off x="20" y="3644167"/>
            <a:ext cx="3812875" cy="2308324"/>
          </a:xfrm>
          <a:prstGeom prst="rect">
            <a:avLst/>
          </a:prstGeom>
          <a:solidFill>
            <a:schemeClr val="accent4">
              <a:lumMod val="20000"/>
              <a:lumOff val="80000"/>
              <a:alpha val="2000"/>
            </a:schemeClr>
          </a:solidFill>
        </p:spPr>
        <p:txBody>
          <a:bodyPr wrap="square">
            <a:spAutoFit/>
          </a:bodyPr>
          <a:lstStyle/>
          <a:p>
            <a:pPr algn="ctr"/>
            <a:r>
              <a:rPr lang="es-ES" sz="2400" b="1" dirty="0" err="1">
                <a:solidFill>
                  <a:schemeClr val="accent4">
                    <a:lumMod val="40000"/>
                    <a:lumOff val="60000"/>
                  </a:schemeClr>
                </a:solidFill>
                <a:latin typeface="Bahnschrift SemiBold" panose="020B0502040204020203" pitchFamily="34" charset="0"/>
              </a:rPr>
              <a:t>Caress</a:t>
            </a:r>
            <a:r>
              <a:rPr lang="es-ES" sz="2400" b="1" dirty="0">
                <a:solidFill>
                  <a:schemeClr val="accent4">
                    <a:lumMod val="40000"/>
                    <a:lumOff val="60000"/>
                  </a:schemeClr>
                </a:solidFill>
                <a:latin typeface="Bahnschrift SemiBold" panose="020B0502040204020203" pitchFamily="34" charset="0"/>
              </a:rPr>
              <a:t> </a:t>
            </a:r>
            <a:r>
              <a:rPr lang="es-ES" sz="2400" b="1" dirty="0" err="1">
                <a:solidFill>
                  <a:schemeClr val="accent4">
                    <a:lumMod val="40000"/>
                    <a:lumOff val="60000"/>
                  </a:schemeClr>
                </a:solidFill>
                <a:latin typeface="Bahnschrift SemiBold" panose="020B0502040204020203" pitchFamily="34" charset="0"/>
              </a:rPr>
              <a:t>their</a:t>
            </a:r>
            <a:r>
              <a:rPr lang="es-ES" sz="2400" b="1" dirty="0">
                <a:solidFill>
                  <a:schemeClr val="accent4">
                    <a:lumMod val="40000"/>
                    <a:lumOff val="60000"/>
                  </a:schemeClr>
                </a:solidFill>
                <a:latin typeface="Bahnschrift SemiBold" panose="020B0502040204020203" pitchFamily="34" charset="0"/>
              </a:rPr>
              <a:t> </a:t>
            </a:r>
            <a:r>
              <a:rPr lang="es-ES" sz="2400" b="1" dirty="0" err="1">
                <a:solidFill>
                  <a:schemeClr val="accent4">
                    <a:lumMod val="40000"/>
                    <a:lumOff val="60000"/>
                  </a:schemeClr>
                </a:solidFill>
                <a:latin typeface="Bahnschrift SemiBold" panose="020B0502040204020203" pitchFamily="34" charset="0"/>
              </a:rPr>
              <a:t>pain</a:t>
            </a:r>
            <a:r>
              <a:rPr lang="es-ES" sz="2400" b="1" dirty="0">
                <a:solidFill>
                  <a:schemeClr val="accent4">
                    <a:lumMod val="40000"/>
                    <a:lumOff val="60000"/>
                  </a:schemeClr>
                </a:solidFill>
                <a:latin typeface="Bahnschrift SemiBold" panose="020B0502040204020203" pitchFamily="34" charset="0"/>
              </a:rPr>
              <a:t>, </a:t>
            </a:r>
            <a:r>
              <a:rPr lang="es-ES" sz="2400" b="1" dirty="0" err="1">
                <a:solidFill>
                  <a:schemeClr val="accent4">
                    <a:lumMod val="40000"/>
                    <a:lumOff val="60000"/>
                  </a:schemeClr>
                </a:solidFill>
                <a:latin typeface="Bahnschrift SemiBold" panose="020B0502040204020203" pitchFamily="34" charset="0"/>
              </a:rPr>
              <a:t>their</a:t>
            </a:r>
            <a:r>
              <a:rPr lang="es-ES" sz="2400" b="1" dirty="0">
                <a:solidFill>
                  <a:schemeClr val="accent4">
                    <a:lumMod val="40000"/>
                    <a:lumOff val="60000"/>
                  </a:schemeClr>
                </a:solidFill>
                <a:latin typeface="Bahnschrift SemiBold" panose="020B0502040204020203" pitchFamily="34" charset="0"/>
              </a:rPr>
              <a:t> </a:t>
            </a:r>
            <a:r>
              <a:rPr lang="es-ES" sz="2400" b="1" dirty="0" err="1">
                <a:solidFill>
                  <a:schemeClr val="accent4">
                    <a:lumMod val="40000"/>
                    <a:lumOff val="60000"/>
                  </a:schemeClr>
                </a:solidFill>
                <a:latin typeface="Bahnschrift SemiBold" panose="020B0502040204020203" pitchFamily="34" charset="0"/>
              </a:rPr>
              <a:t>dispair</a:t>
            </a:r>
            <a:r>
              <a:rPr lang="es-ES" sz="2400" b="1" dirty="0">
                <a:solidFill>
                  <a:schemeClr val="accent4">
                    <a:lumMod val="40000"/>
                    <a:lumOff val="60000"/>
                  </a:schemeClr>
                </a:solidFill>
                <a:latin typeface="Bahnschrift SemiBold" panose="020B0502040204020203" pitchFamily="34" charset="0"/>
              </a:rPr>
              <a:t>, </a:t>
            </a:r>
            <a:r>
              <a:rPr lang="es-ES" sz="2400" b="1" dirty="0" err="1">
                <a:solidFill>
                  <a:schemeClr val="accent4">
                    <a:lumMod val="40000"/>
                    <a:lumOff val="60000"/>
                  </a:schemeClr>
                </a:solidFill>
                <a:latin typeface="Bahnschrift SemiBold" panose="020B0502040204020203" pitchFamily="34" charset="0"/>
              </a:rPr>
              <a:t>their</a:t>
            </a:r>
            <a:r>
              <a:rPr lang="es-ES" sz="2400" b="1" dirty="0">
                <a:solidFill>
                  <a:schemeClr val="accent4">
                    <a:lumMod val="40000"/>
                    <a:lumOff val="60000"/>
                  </a:schemeClr>
                </a:solidFill>
                <a:latin typeface="Bahnschrift SemiBold" panose="020B0502040204020203" pitchFamily="34" charset="0"/>
              </a:rPr>
              <a:t> </a:t>
            </a:r>
            <a:r>
              <a:rPr lang="es-ES" sz="2400" b="1" dirty="0" err="1">
                <a:solidFill>
                  <a:schemeClr val="accent4">
                    <a:lumMod val="40000"/>
                    <a:lumOff val="60000"/>
                  </a:schemeClr>
                </a:solidFill>
                <a:latin typeface="Bahnschrift SemiBold" panose="020B0502040204020203" pitchFamily="34" charset="0"/>
              </a:rPr>
              <a:t>fight</a:t>
            </a:r>
            <a:r>
              <a:rPr lang="es-ES" sz="2400" b="1" dirty="0">
                <a:solidFill>
                  <a:schemeClr val="accent4">
                    <a:lumMod val="40000"/>
                    <a:lumOff val="60000"/>
                  </a:schemeClr>
                </a:solidFill>
                <a:latin typeface="Bahnschrift SemiBold" panose="020B0502040204020203" pitchFamily="34" charset="0"/>
              </a:rPr>
              <a:t>. </a:t>
            </a:r>
          </a:p>
          <a:p>
            <a:pPr algn="ctr"/>
            <a:r>
              <a:rPr lang="es-ES" sz="2400" b="1" dirty="0" err="1">
                <a:solidFill>
                  <a:schemeClr val="accent4">
                    <a:lumMod val="40000"/>
                    <a:lumOff val="60000"/>
                  </a:schemeClr>
                </a:solidFill>
                <a:latin typeface="Bahnschrift SemiBold" panose="020B0502040204020203" pitchFamily="34" charset="0"/>
              </a:rPr>
              <a:t>What</a:t>
            </a:r>
            <a:r>
              <a:rPr lang="es-ES" sz="2400" b="1" dirty="0">
                <a:solidFill>
                  <a:schemeClr val="accent4">
                    <a:lumMod val="40000"/>
                    <a:lumOff val="60000"/>
                  </a:schemeClr>
                </a:solidFill>
                <a:latin typeface="Bahnschrift SemiBold" panose="020B0502040204020203" pitchFamily="34" charset="0"/>
              </a:rPr>
              <a:t> do </a:t>
            </a:r>
            <a:r>
              <a:rPr lang="es-ES" sz="2400" b="1" dirty="0" err="1">
                <a:solidFill>
                  <a:schemeClr val="accent4">
                    <a:lumMod val="40000"/>
                    <a:lumOff val="60000"/>
                  </a:schemeClr>
                </a:solidFill>
                <a:latin typeface="Bahnschrift SemiBold" panose="020B0502040204020203" pitchFamily="34" charset="0"/>
              </a:rPr>
              <a:t>they</a:t>
            </a:r>
            <a:r>
              <a:rPr lang="es-ES" sz="2400" b="1" dirty="0">
                <a:solidFill>
                  <a:schemeClr val="accent4">
                    <a:lumMod val="40000"/>
                    <a:lumOff val="60000"/>
                  </a:schemeClr>
                </a:solidFill>
                <a:latin typeface="Bahnschrift SemiBold" panose="020B0502040204020203" pitchFamily="34" charset="0"/>
              </a:rPr>
              <a:t> </a:t>
            </a:r>
            <a:r>
              <a:rPr lang="es-ES" sz="2400" b="1" dirty="0" err="1">
                <a:solidFill>
                  <a:schemeClr val="accent4">
                    <a:lumMod val="40000"/>
                    <a:lumOff val="60000"/>
                  </a:schemeClr>
                </a:solidFill>
                <a:latin typeface="Bahnschrift SemiBold" panose="020B0502040204020203" pitchFamily="34" charset="0"/>
              </a:rPr>
              <a:t>feel</a:t>
            </a:r>
            <a:r>
              <a:rPr lang="es-ES" sz="2400" b="1" dirty="0">
                <a:solidFill>
                  <a:schemeClr val="accent4">
                    <a:lumMod val="40000"/>
                    <a:lumOff val="60000"/>
                  </a:schemeClr>
                </a:solidFill>
                <a:latin typeface="Bahnschrift SemiBold" panose="020B0502040204020203" pitchFamily="34" charset="0"/>
              </a:rPr>
              <a:t>? </a:t>
            </a:r>
            <a:r>
              <a:rPr lang="es-ES" sz="2400" b="1" dirty="0" err="1">
                <a:solidFill>
                  <a:schemeClr val="accent4">
                    <a:lumMod val="40000"/>
                    <a:lumOff val="60000"/>
                  </a:schemeClr>
                </a:solidFill>
                <a:latin typeface="Bahnschrift SemiBold" panose="020B0502040204020203" pitchFamily="34" charset="0"/>
              </a:rPr>
              <a:t>What</a:t>
            </a:r>
            <a:r>
              <a:rPr lang="es-ES" sz="2400" b="1" dirty="0">
                <a:solidFill>
                  <a:schemeClr val="accent4">
                    <a:lumMod val="40000"/>
                    <a:lumOff val="60000"/>
                  </a:schemeClr>
                </a:solidFill>
                <a:latin typeface="Bahnschrift SemiBold" panose="020B0502040204020203" pitchFamily="34" charset="0"/>
              </a:rPr>
              <a:t> do </a:t>
            </a:r>
            <a:r>
              <a:rPr lang="es-ES" sz="2400" b="1" dirty="0" err="1">
                <a:solidFill>
                  <a:schemeClr val="accent4">
                    <a:lumMod val="40000"/>
                    <a:lumOff val="60000"/>
                  </a:schemeClr>
                </a:solidFill>
                <a:latin typeface="Bahnschrift SemiBold" panose="020B0502040204020203" pitchFamily="34" charset="0"/>
              </a:rPr>
              <a:t>they</a:t>
            </a:r>
            <a:r>
              <a:rPr lang="es-ES" sz="2400" b="1" dirty="0">
                <a:solidFill>
                  <a:schemeClr val="accent4">
                    <a:lumMod val="40000"/>
                    <a:lumOff val="60000"/>
                  </a:schemeClr>
                </a:solidFill>
                <a:latin typeface="Bahnschrift SemiBold" panose="020B0502040204020203" pitchFamily="34" charset="0"/>
              </a:rPr>
              <a:t> </a:t>
            </a:r>
            <a:r>
              <a:rPr lang="es-ES" sz="2400" b="1" dirty="0" err="1">
                <a:solidFill>
                  <a:schemeClr val="accent4">
                    <a:lumMod val="40000"/>
                    <a:lumOff val="60000"/>
                  </a:schemeClr>
                </a:solidFill>
                <a:latin typeface="Bahnschrift SemiBold" panose="020B0502040204020203" pitchFamily="34" charset="0"/>
              </a:rPr>
              <a:t>need</a:t>
            </a:r>
            <a:r>
              <a:rPr lang="es-ES" sz="2400" b="1" dirty="0">
                <a:solidFill>
                  <a:schemeClr val="accent4">
                    <a:lumMod val="40000"/>
                    <a:lumOff val="60000"/>
                  </a:schemeClr>
                </a:solidFill>
                <a:latin typeface="Bahnschrift SemiBold" panose="020B0502040204020203" pitchFamily="34" charset="0"/>
              </a:rPr>
              <a:t>?</a:t>
            </a:r>
            <a:r>
              <a:rPr lang="es-ES" sz="2400" dirty="0">
                <a:solidFill>
                  <a:schemeClr val="accent4">
                    <a:lumMod val="40000"/>
                    <a:lumOff val="60000"/>
                  </a:schemeClr>
                </a:solidFill>
                <a:latin typeface="Bahnschrift SemiBold" panose="020B0502040204020203" pitchFamily="34" charset="0"/>
              </a:rPr>
              <a:t> </a:t>
            </a:r>
          </a:p>
          <a:p>
            <a:pPr algn="ctr"/>
            <a:r>
              <a:rPr lang="es-ES" sz="2400" dirty="0">
                <a:solidFill>
                  <a:srgbClr val="002060"/>
                </a:solidFill>
                <a:effectLst>
                  <a:outerShdw blurRad="38100" dist="38100" dir="2700000" algn="tl">
                    <a:srgbClr val="000000">
                      <a:alpha val="43137"/>
                    </a:srgbClr>
                  </a:outerShdw>
                </a:effectLst>
                <a:latin typeface="Bahnschrift SemiBold" panose="020B0502040204020203" pitchFamily="34" charset="0"/>
              </a:rPr>
              <a:t>INTERCEDE FOR THEM AND EMBRACE THEM.</a:t>
            </a:r>
            <a:endParaRPr lang="es-ES" sz="2400"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07577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8" name="Picture 2" descr="El suicidio, pandemia global: 800.000 personas se quitan...">
            <a:extLst>
              <a:ext uri="{FF2B5EF4-FFF2-40B4-BE49-F238E27FC236}">
                <a16:creationId xmlns:a16="http://schemas.microsoft.com/office/drawing/2014/main" id="{366FD56C-3284-48E9-9536-BC0C6656275D}"/>
              </a:ext>
            </a:extLst>
          </p:cNvPr>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b="6250"/>
          <a:stretch/>
        </p:blipFill>
        <p:spPr bwMode="auto">
          <a:xfrm>
            <a:off x="20" y="-45294"/>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B8D6052F-6ADC-4E46-A24E-0289F300FCB1}"/>
              </a:ext>
            </a:extLst>
          </p:cNvPr>
          <p:cNvSpPr txBox="1"/>
          <p:nvPr/>
        </p:nvSpPr>
        <p:spPr>
          <a:xfrm flipH="1">
            <a:off x="6280030" y="2109033"/>
            <a:ext cx="5460521" cy="2862322"/>
          </a:xfrm>
          <a:prstGeom prst="rect">
            <a:avLst/>
          </a:prstGeom>
          <a:noFill/>
        </p:spPr>
        <p:txBody>
          <a:bodyPr wrap="square" rtlCol="0">
            <a:spAutoFit/>
          </a:bodyPr>
          <a:lstStyle/>
          <a:p>
            <a:pPr algn="r"/>
            <a:r>
              <a:rPr lang="en-US" dirty="0">
                <a:solidFill>
                  <a:srgbClr val="002060"/>
                </a:solidFill>
                <a:latin typeface="Aharoni" panose="02010803020104030203" pitchFamily="2" charset="-79"/>
                <a:cs typeface="Aharoni" panose="02010803020104030203" pitchFamily="2" charset="-79"/>
              </a:rPr>
              <a:t>"I'd been feeling like the "weirdo" of the family for months, I didn't fit in with their way of thinking or living. I loved them and they loved me, but we didn't accept each other or we just didn't know how. I didn't feel loved, everything was going wrong, nothing I wanted was going right. I was never going to be the "success" they expected me to be. And I just jumped, I wanted to disappear. But it went wrong and I'm still alive. Sometimes the same ideas come to me, we still don't understand each other. But I'm learning to survive with it. I still need help but I have no one to talk to. </a:t>
            </a:r>
            <a:endParaRPr lang="es-ES" dirty="0"/>
          </a:p>
        </p:txBody>
      </p:sp>
      <p:sp>
        <p:nvSpPr>
          <p:cNvPr id="6" name="CuadroTexto 5">
            <a:extLst>
              <a:ext uri="{FF2B5EF4-FFF2-40B4-BE49-F238E27FC236}">
                <a16:creationId xmlns:a16="http://schemas.microsoft.com/office/drawing/2014/main" id="{9FF3F129-05BF-4AE3-86F4-F15E5DF84E17}"/>
              </a:ext>
            </a:extLst>
          </p:cNvPr>
          <p:cNvSpPr txBox="1"/>
          <p:nvPr/>
        </p:nvSpPr>
        <p:spPr>
          <a:xfrm flipH="1">
            <a:off x="171386" y="344410"/>
            <a:ext cx="5110149" cy="2308324"/>
          </a:xfrm>
          <a:prstGeom prst="rect">
            <a:avLst/>
          </a:prstGeom>
          <a:noFill/>
        </p:spPr>
        <p:txBody>
          <a:bodyPr wrap="square" rtlCol="0">
            <a:spAutoFit/>
          </a:bodyPr>
          <a:lstStyle/>
          <a:p>
            <a:r>
              <a:rPr lang="en-US"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"When his wife cheated on him, his world fell apart. He no longer had anything to live for or fight for. He started drinking, he walked away from everyone. He quit his job, went into debt and dug "his own grave". We found him in the house, there was nothing left to do. He had a lot of things to do, to live for. But his broken heart of love blinded him to reality. We didn't know how to help him either.</a:t>
            </a:r>
            <a:endParaRPr lang="es-ES"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7" name="CuadroTexto 6">
            <a:extLst>
              <a:ext uri="{FF2B5EF4-FFF2-40B4-BE49-F238E27FC236}">
                <a16:creationId xmlns:a16="http://schemas.microsoft.com/office/drawing/2014/main" id="{9F564FD8-3F87-459E-B79F-9CA2D9358282}"/>
              </a:ext>
            </a:extLst>
          </p:cNvPr>
          <p:cNvSpPr txBox="1"/>
          <p:nvPr/>
        </p:nvSpPr>
        <p:spPr>
          <a:xfrm>
            <a:off x="289557" y="4232691"/>
            <a:ext cx="5364233" cy="1938992"/>
          </a:xfrm>
          <a:prstGeom prst="rect">
            <a:avLst/>
          </a:prstGeom>
          <a:solidFill>
            <a:schemeClr val="bg1">
              <a:alpha val="36000"/>
            </a:schemeClr>
          </a:solidFill>
        </p:spPr>
        <p:txBody>
          <a:bodyPr wrap="square" rtlCol="0">
            <a:spAutoFit/>
          </a:bodyPr>
          <a:lstStyle/>
          <a:p>
            <a:r>
              <a:rPr lang="en-US" sz="2000" dirty="0">
                <a:solidFill>
                  <a:srgbClr val="FFC000"/>
                </a:solidFill>
                <a:latin typeface="Aharoni" panose="02010803020104030203" pitchFamily="2" charset="-79"/>
                <a:cs typeface="Aharoni" panose="02010803020104030203" pitchFamily="2" charset="-79"/>
              </a:rPr>
              <a:t>"Mom, I don't want to do this, but I can't live anymore. I don't want him to hurt me anymore, I'm afraid. Because I want to live is that I do this, at least this way He will not be the one to kill me and cause me no more pain. Sorry, Mom. I love you. I can't do anything else.”</a:t>
            </a:r>
            <a:endParaRPr lang="es-ES" sz="2000" dirty="0">
              <a:solidFill>
                <a:srgbClr val="FFC000"/>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9425089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El suicidio, un grave problema de salud pública – Política Ya">
            <a:extLst>
              <a:ext uri="{FF2B5EF4-FFF2-40B4-BE49-F238E27FC236}">
                <a16:creationId xmlns:a16="http://schemas.microsoft.com/office/drawing/2014/main" id="{3BCD80D0-6D39-4698-990C-96F2AC70773C}"/>
              </a:ext>
            </a:extLst>
          </p:cNvPr>
          <p:cNvPicPr>
            <a:picLocks noGrp="1" noChangeAspect="1" noChangeArrowheads="1"/>
          </p:cNvPicPr>
          <p:nvPr>
            <p:ph idx="1"/>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t="673" b="15057"/>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adroTexto 8">
            <a:extLst>
              <a:ext uri="{FF2B5EF4-FFF2-40B4-BE49-F238E27FC236}">
                <a16:creationId xmlns:a16="http://schemas.microsoft.com/office/drawing/2014/main" id="{7BE6583A-4B10-4FB0-9CCF-987B60937B9B}"/>
              </a:ext>
            </a:extLst>
          </p:cNvPr>
          <p:cNvSpPr txBox="1"/>
          <p:nvPr/>
        </p:nvSpPr>
        <p:spPr>
          <a:xfrm>
            <a:off x="1891382" y="2363351"/>
            <a:ext cx="8409215" cy="3416320"/>
          </a:xfrm>
          <a:prstGeom prst="rect">
            <a:avLst/>
          </a:prstGeom>
          <a:noFill/>
        </p:spPr>
        <p:txBody>
          <a:bodyPr wrap="square" rtlCol="0">
            <a:spAutoFit/>
          </a:bodyPr>
          <a:lstStyle/>
          <a:p>
            <a:pPr algn="ctr"/>
            <a:r>
              <a:rPr lang="es-ES" sz="4000" dirty="0">
                <a:solidFill>
                  <a:srgbClr val="FF3399"/>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 CARESS THEM THROUGH YOUR PRAYER.</a:t>
            </a:r>
          </a:p>
          <a:p>
            <a:pPr algn="ctr"/>
            <a:r>
              <a:rPr lang="es-ES" sz="4000" dirty="0">
                <a:solidFill>
                  <a:srgbClr val="FF3399"/>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EMBRACE THEM. TELL THEM THEY STILL HAVE OTHER OPPORTUNITY.</a:t>
            </a:r>
            <a:endParaRPr lang="es-ES" sz="3200" dirty="0">
              <a:latin typeface="Aharoni" panose="02010803020104030203" pitchFamily="2" charset="-79"/>
              <a:cs typeface="Aharoni" panose="02010803020104030203" pitchFamily="2" charset="-79"/>
            </a:endParaRPr>
          </a:p>
          <a:p>
            <a:pPr algn="r"/>
            <a:endPar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endParaRPr>
          </a:p>
          <a:p>
            <a:pPr algn="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Our </a:t>
            </a:r>
            <a:r>
              <a:rPr lang="es-ES" sz="3200" dirty="0" err="1">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Father</a:t>
            </a: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a:t>
            </a:r>
          </a:p>
          <a:p>
            <a:pPr algn="r"/>
            <a:r>
              <a:rPr lang="es-ES" sz="3200" dirty="0" err="1">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Glory</a:t>
            </a: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a:t>
            </a:r>
          </a:p>
        </p:txBody>
      </p:sp>
    </p:spTree>
    <p:extLst>
      <p:ext uri="{BB962C8B-B14F-4D97-AF65-F5344CB8AC3E}">
        <p14:creationId xmlns:p14="http://schemas.microsoft.com/office/powerpoint/2010/main" val="1668647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Frase del día..11/23/2018...🌹 - Club del Amor - Hello Foros - La ...">
            <a:extLst>
              <a:ext uri="{FF2B5EF4-FFF2-40B4-BE49-F238E27FC236}">
                <a16:creationId xmlns:a16="http://schemas.microsoft.com/office/drawing/2014/main" id="{542CE030-50F0-4F94-87E5-4126E759AAE9}"/>
              </a:ext>
            </a:extLst>
          </p:cNvPr>
          <p:cNvPicPr>
            <a:picLocks noGrp="1" noChangeAspect="1" noChangeArrowheads="1" noCrop="1"/>
          </p:cNvPicPr>
          <p:nvPr>
            <p:ph idx="1"/>
          </p:nvPr>
        </p:nvPicPr>
        <p:blipFill rotWithShape="1">
          <a:blip r:embed="rId2">
            <a:extLst>
              <a:ext uri="{BEBA8EAE-BF5A-486C-A8C5-ECC9F3942E4B}">
                <a14:imgProps xmlns:a14="http://schemas.microsoft.com/office/drawing/2010/main">
                  <a14:imgLayer r:embed="rId3">
                    <a14:imgEffect>
                      <a14:artisticCrisscrossEtching/>
                    </a14:imgEffect>
                    <a14:imgEffect>
                      <a14:colorTemperature colorTemp="5900"/>
                    </a14:imgEffect>
                  </a14:imgLayer>
                </a14:imgProps>
              </a:ext>
              <a:ext uri="{28A0092B-C50C-407E-A947-70E740481C1C}">
                <a14:useLocalDpi xmlns:a14="http://schemas.microsoft.com/office/drawing/2010/main" val="0"/>
              </a:ext>
            </a:extLst>
          </a:blip>
          <a:srcRect t="14604" b="2331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DE97E034-F5D4-469D-96E9-F5078C3E42A3}"/>
              </a:ext>
            </a:extLst>
          </p:cNvPr>
          <p:cNvSpPr/>
          <p:nvPr/>
        </p:nvSpPr>
        <p:spPr>
          <a:xfrm>
            <a:off x="1285461" y="1305342"/>
            <a:ext cx="9342782" cy="4493538"/>
          </a:xfrm>
          <a:prstGeom prst="rect">
            <a:avLst/>
          </a:prstGeom>
        </p:spPr>
        <p:txBody>
          <a:bodyPr wrap="square">
            <a:spAutoFit/>
          </a:bodyPr>
          <a:lstStyle/>
          <a:p>
            <a:pPr algn="ctr"/>
            <a:r>
              <a:rPr lang="en-US" sz="2600" dirty="0">
                <a:solidFill>
                  <a:srgbClr val="002060"/>
                </a:solidFill>
                <a:effectLst>
                  <a:outerShdw blurRad="38100" dist="38100" dir="2700000" algn="tl">
                    <a:srgbClr val="000000">
                      <a:alpha val="43137"/>
                    </a:srgbClr>
                  </a:outerShdw>
                </a:effectLst>
                <a:latin typeface="Bahnschrift SemiLight SemiConde" panose="020B0502040204020203" pitchFamily="34" charset="0"/>
              </a:rPr>
              <a:t>"Crucified is innocence in the face of the perversity of the ruthless, crucified are the hopes of those who dared to go into the depths of life. Crucified the truth in the name of what is convenient. </a:t>
            </a:r>
          </a:p>
          <a:p>
            <a:pPr algn="ctr"/>
            <a:r>
              <a:rPr lang="en-US" sz="2600" dirty="0">
                <a:solidFill>
                  <a:srgbClr val="002060"/>
                </a:solidFill>
                <a:effectLst>
                  <a:outerShdw blurRad="38100" dist="38100" dir="2700000" algn="tl">
                    <a:srgbClr val="000000">
                      <a:alpha val="43137"/>
                    </a:srgbClr>
                  </a:outerShdw>
                </a:effectLst>
                <a:latin typeface="Bahnschrift SemiLight SemiConde" panose="020B0502040204020203" pitchFamily="34" charset="0"/>
              </a:rPr>
              <a:t>Crucified over and over again, the justice under the oppression of corruption and abuse of power. Crucified love because of selfishness, pride or pleasure, indifference, fear, mediocrity, deceit.</a:t>
            </a:r>
          </a:p>
          <a:p>
            <a:pPr algn="ctr"/>
            <a:r>
              <a:rPr lang="en-US" sz="2600" dirty="0">
                <a:solidFill>
                  <a:srgbClr val="002060"/>
                </a:solidFill>
                <a:effectLst>
                  <a:outerShdw blurRad="38100" dist="38100" dir="2700000" algn="tl">
                    <a:srgbClr val="000000">
                      <a:alpha val="43137"/>
                    </a:srgbClr>
                  </a:outerShdw>
                </a:effectLst>
                <a:latin typeface="Bahnschrift SemiLight SemiConde" panose="020B0502040204020203" pitchFamily="34" charset="0"/>
              </a:rPr>
              <a:t>They... the crucified of history, of the way, of the peoples.   The anonymous and silenced, those who do not count for their lives.  Crucified people who cry out to us "Let us live"...</a:t>
            </a:r>
          </a:p>
          <a:p>
            <a:pPr algn="ctr"/>
            <a:r>
              <a:rPr lang="en-US" sz="2600" dirty="0">
                <a:solidFill>
                  <a:srgbClr val="002060"/>
                </a:solidFill>
                <a:effectLst>
                  <a:outerShdw blurRad="38100" dist="38100" dir="2700000" algn="tl">
                    <a:srgbClr val="000000">
                      <a:alpha val="43137"/>
                    </a:srgbClr>
                  </a:outerShdw>
                </a:effectLst>
                <a:latin typeface="Bahnschrift SemiLight SemiConde" panose="020B0502040204020203" pitchFamily="34" charset="0"/>
              </a:rPr>
              <a:t>Shouts that tear the sky apart and often only find the echo of the helplessness of their own silent pain.</a:t>
            </a:r>
            <a:r>
              <a:rPr lang="es-ES" sz="2600" dirty="0">
                <a:solidFill>
                  <a:srgbClr val="002060"/>
                </a:solidFill>
                <a:effectLst>
                  <a:outerShdw blurRad="38100" dist="38100" dir="2700000" algn="tl">
                    <a:srgbClr val="000000">
                      <a:alpha val="43137"/>
                    </a:srgbClr>
                  </a:outerShdw>
                </a:effectLst>
                <a:latin typeface="Bahnschrift SemiLight SemiConde" panose="020B0502040204020203" pitchFamily="34" charset="0"/>
              </a:rPr>
              <a:t>”</a:t>
            </a:r>
          </a:p>
        </p:txBody>
      </p:sp>
    </p:spTree>
    <p:extLst>
      <p:ext uri="{BB962C8B-B14F-4D97-AF65-F5344CB8AC3E}">
        <p14:creationId xmlns:p14="http://schemas.microsoft.com/office/powerpoint/2010/main" val="3902687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BDB6BE-CF22-472D-A934-AF64B1B8B7D8}"/>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493B485C-9D6C-4C60-A02B-47D7C7341250}"/>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519F6D22-22E8-440D-AA53-B02BDA5A216B}"/>
              </a:ext>
            </a:extLst>
          </p:cNvPr>
          <p:cNvPicPr>
            <a:picLocks noChangeAspect="1"/>
          </p:cNvPicPr>
          <p:nvPr/>
        </p:nvPicPr>
        <p:blipFill>
          <a:blip r:embed="rId2"/>
          <a:stretch>
            <a:fillRect/>
          </a:stretch>
        </p:blipFill>
        <p:spPr>
          <a:xfrm>
            <a:off x="0" y="0"/>
            <a:ext cx="12192000" cy="6857999"/>
          </a:xfrm>
          <a:prstGeom prst="rect">
            <a:avLst/>
          </a:prstGeom>
        </p:spPr>
      </p:pic>
      <p:sp>
        <p:nvSpPr>
          <p:cNvPr id="6" name="Rectángulo 5">
            <a:extLst>
              <a:ext uri="{FF2B5EF4-FFF2-40B4-BE49-F238E27FC236}">
                <a16:creationId xmlns:a16="http://schemas.microsoft.com/office/drawing/2014/main" id="{407593B1-2E11-41D7-A0D7-AC79EE7A08A2}"/>
              </a:ext>
            </a:extLst>
          </p:cNvPr>
          <p:cNvSpPr/>
          <p:nvPr/>
        </p:nvSpPr>
        <p:spPr>
          <a:xfrm>
            <a:off x="2369336" y="2536687"/>
            <a:ext cx="4601092" cy="750975"/>
          </a:xfrm>
          <a:prstGeom prst="rect">
            <a:avLst/>
          </a:prstGeom>
        </p:spPr>
        <p:txBody>
          <a:bodyPr wrap="square">
            <a:spAutoFit/>
          </a:bodyPr>
          <a:lstStyle/>
          <a:p>
            <a:pPr algn="r">
              <a:lnSpc>
                <a:spcPct val="107000"/>
              </a:lnSpc>
              <a:spcAft>
                <a:spcPts val="800"/>
              </a:spcAft>
            </a:pPr>
            <a:r>
              <a:rPr lang="es-ES" sz="2000" dirty="0">
                <a:solidFill>
                  <a:srgbClr val="00206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a:t>
            </a:r>
            <a:r>
              <a:rPr lang="en-US" sz="2000" dirty="0">
                <a:solidFill>
                  <a:srgbClr val="00206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terror and horror took hold of my soul.</a:t>
            </a:r>
            <a:r>
              <a:rPr lang="es-ES" sz="2000" dirty="0">
                <a:solidFill>
                  <a:srgbClr val="00206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 ( MR 19,1)</a:t>
            </a:r>
          </a:p>
        </p:txBody>
      </p:sp>
      <p:sp>
        <p:nvSpPr>
          <p:cNvPr id="8" name="Rectángulo 7">
            <a:extLst>
              <a:ext uri="{FF2B5EF4-FFF2-40B4-BE49-F238E27FC236}">
                <a16:creationId xmlns:a16="http://schemas.microsoft.com/office/drawing/2014/main" id="{35FAC4F7-A05C-4458-AED1-8D9923CE3497}"/>
              </a:ext>
            </a:extLst>
          </p:cNvPr>
          <p:cNvSpPr/>
          <p:nvPr/>
        </p:nvSpPr>
        <p:spPr>
          <a:xfrm>
            <a:off x="0" y="4621702"/>
            <a:ext cx="6945329" cy="1200329"/>
          </a:xfrm>
          <a:prstGeom prst="rect">
            <a:avLst/>
          </a:prstGeom>
          <a:solidFill>
            <a:schemeClr val="accent1">
              <a:lumMod val="20000"/>
              <a:lumOff val="80000"/>
            </a:schemeClr>
          </a:solidFill>
        </p:spPr>
        <p:txBody>
          <a:bodyPr wrap="square">
            <a:spAutoFit/>
          </a:bodyPr>
          <a:lstStyle/>
          <a:p>
            <a:r>
              <a:rPr lang="es-ES" sz="7200" dirty="0">
                <a:solidFill>
                  <a:srgbClr val="704438"/>
                </a:solidFill>
                <a:latin typeface="Algerian" panose="04020705040A02060702" pitchFamily="82" charset="0"/>
              </a:rPr>
              <a:t> 7</a:t>
            </a:r>
            <a:r>
              <a:rPr lang="es-ES" sz="4000" dirty="0">
                <a:solidFill>
                  <a:srgbClr val="704438"/>
                </a:solidFill>
                <a:latin typeface="Algerian" panose="04020705040A02060702" pitchFamily="82" charset="0"/>
              </a:rPr>
              <a:t>th</a:t>
            </a:r>
            <a:r>
              <a:rPr lang="es-ES" sz="7200" dirty="0">
                <a:solidFill>
                  <a:srgbClr val="704438"/>
                </a:solidFill>
                <a:latin typeface="Algerian" panose="04020705040A02060702" pitchFamily="82" charset="0"/>
              </a:rPr>
              <a:t> </a:t>
            </a:r>
            <a:r>
              <a:rPr lang="es-ES" sz="7200" dirty="0" err="1">
                <a:solidFill>
                  <a:srgbClr val="704438"/>
                </a:solidFill>
                <a:latin typeface="Algerian" panose="04020705040A02060702" pitchFamily="82" charset="0"/>
              </a:rPr>
              <a:t>EMBRACe</a:t>
            </a:r>
            <a:endParaRPr lang="es-ES" sz="7200" dirty="0"/>
          </a:p>
        </p:txBody>
      </p:sp>
    </p:spTree>
    <p:extLst>
      <p:ext uri="{BB962C8B-B14F-4D97-AF65-F5344CB8AC3E}">
        <p14:creationId xmlns:p14="http://schemas.microsoft.com/office/powerpoint/2010/main" val="2823088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0" name="Picture 2" descr="Algunos enfermos de coronavirus se marchan de los hospitales sin ...">
            <a:extLst>
              <a:ext uri="{FF2B5EF4-FFF2-40B4-BE49-F238E27FC236}">
                <a16:creationId xmlns:a16="http://schemas.microsoft.com/office/drawing/2014/main" id="{A5E6222B-A7E7-40F2-84D2-FA2EF46CCAE8}"/>
              </a:ext>
            </a:extLst>
          </p:cNvPr>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r="444"/>
          <a:stretch/>
        </p:blipFill>
        <p:spPr bwMode="auto">
          <a:xfrm>
            <a:off x="20" y="-1"/>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532" name="Freeform: Shape 70">
            <a:extLst>
              <a:ext uri="{FF2B5EF4-FFF2-40B4-BE49-F238E27FC236}">
                <a16:creationId xmlns:a16="http://schemas.microsoft.com/office/drawing/2014/main" id="{B1193618-4E25-4CA2-A90E-01462093F1C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861374" y="1828154"/>
            <a:ext cx="2330626" cy="5029846"/>
          </a:xfrm>
          <a:custGeom>
            <a:avLst/>
            <a:gdLst>
              <a:gd name="connsiteX0" fmla="*/ 0 w 2330626"/>
              <a:gd name="connsiteY0" fmla="*/ 0 h 5029846"/>
              <a:gd name="connsiteX1" fmla="*/ 0 w 2330626"/>
              <a:gd name="connsiteY1" fmla="*/ 5029846 h 5029846"/>
              <a:gd name="connsiteX2" fmla="*/ 2330626 w 2330626"/>
              <a:gd name="connsiteY2" fmla="*/ 5029846 h 5029846"/>
            </a:gdLst>
            <a:ahLst/>
            <a:cxnLst>
              <a:cxn ang="0">
                <a:pos x="connsiteX0" y="connsiteY0"/>
              </a:cxn>
              <a:cxn ang="0">
                <a:pos x="connsiteX1" y="connsiteY1"/>
              </a:cxn>
              <a:cxn ang="0">
                <a:pos x="connsiteX2" y="connsiteY2"/>
              </a:cxn>
            </a:cxnLst>
            <a:rect l="l" t="t" r="r" b="b"/>
            <a:pathLst>
              <a:path w="2330626" h="5029846">
                <a:moveTo>
                  <a:pt x="0" y="0"/>
                </a:moveTo>
                <a:lnTo>
                  <a:pt x="0" y="5029846"/>
                </a:lnTo>
                <a:lnTo>
                  <a:pt x="2330626" y="5029846"/>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CuadroTexto 5">
            <a:extLst>
              <a:ext uri="{FF2B5EF4-FFF2-40B4-BE49-F238E27FC236}">
                <a16:creationId xmlns:a16="http://schemas.microsoft.com/office/drawing/2014/main" id="{CF0642D9-1F44-413C-A3EF-963AD4AE7934}"/>
              </a:ext>
            </a:extLst>
          </p:cNvPr>
          <p:cNvSpPr txBox="1"/>
          <p:nvPr/>
        </p:nvSpPr>
        <p:spPr>
          <a:xfrm>
            <a:off x="0" y="5473438"/>
            <a:ext cx="12192000" cy="1200329"/>
          </a:xfrm>
          <a:prstGeom prst="rect">
            <a:avLst/>
          </a:prstGeom>
          <a:solidFill>
            <a:schemeClr val="bg1">
              <a:alpha val="32000"/>
            </a:schemeClr>
          </a:solidFill>
        </p:spPr>
        <p:txBody>
          <a:bodyPr wrap="square" rtlCol="0">
            <a:spAutoFit/>
          </a:bodyPr>
          <a:lstStyle/>
          <a:p>
            <a:pPr algn="ctr"/>
            <a:r>
              <a:rPr lang="es-ES" sz="2400" dirty="0" err="1">
                <a:solidFill>
                  <a:schemeClr val="accent1">
                    <a:lumMod val="50000"/>
                  </a:schemeClr>
                </a:solidFill>
                <a:effectLst>
                  <a:outerShdw blurRad="38100" dist="38100" dir="2700000" algn="tl">
                    <a:srgbClr val="000000">
                      <a:alpha val="43137"/>
                    </a:srgbClr>
                  </a:outerShdw>
                </a:effectLst>
                <a:latin typeface="Bahnschrift SemiBold" panose="020B0502040204020203" pitchFamily="34" charset="0"/>
              </a:rPr>
              <a:t>Caress</a:t>
            </a:r>
            <a:r>
              <a:rPr lang="es-ES" sz="2400" dirty="0">
                <a:solidFill>
                  <a:schemeClr val="accent1">
                    <a:lumMod val="50000"/>
                  </a:schemeClr>
                </a:solidFill>
                <a:effectLst>
                  <a:outerShdw blurRad="38100" dist="38100" dir="2700000" algn="tl">
                    <a:srgbClr val="000000">
                      <a:alpha val="43137"/>
                    </a:srgbClr>
                  </a:outerShdw>
                </a:effectLst>
                <a:latin typeface="Bahnschrift SemiBold" panose="020B0502040204020203" pitchFamily="34" charset="0"/>
              </a:rPr>
              <a:t> </a:t>
            </a:r>
            <a:r>
              <a:rPr lang="es-ES" sz="2400" dirty="0" err="1">
                <a:solidFill>
                  <a:schemeClr val="accent1">
                    <a:lumMod val="50000"/>
                  </a:schemeClr>
                </a:solidFill>
                <a:effectLst>
                  <a:outerShdw blurRad="38100" dist="38100" dir="2700000" algn="tl">
                    <a:srgbClr val="000000">
                      <a:alpha val="43137"/>
                    </a:srgbClr>
                  </a:outerShdw>
                </a:effectLst>
                <a:latin typeface="Bahnschrift SemiBold" panose="020B0502040204020203" pitchFamily="34" charset="0"/>
              </a:rPr>
              <a:t>Christ</a:t>
            </a:r>
            <a:r>
              <a:rPr lang="es-ES" sz="2400" dirty="0">
                <a:solidFill>
                  <a:schemeClr val="accent1">
                    <a:lumMod val="50000"/>
                  </a:schemeClr>
                </a:solidFill>
                <a:effectLst>
                  <a:outerShdw blurRad="38100" dist="38100" dir="2700000" algn="tl">
                    <a:srgbClr val="000000">
                      <a:alpha val="43137"/>
                    </a:srgbClr>
                  </a:outerShdw>
                </a:effectLst>
                <a:latin typeface="Bahnschrift SemiBold" panose="020B0502040204020203" pitchFamily="34" charset="0"/>
              </a:rPr>
              <a:t> in </a:t>
            </a:r>
            <a:r>
              <a:rPr lang="en-US" sz="2400" dirty="0">
                <a:solidFill>
                  <a:schemeClr val="accent1">
                    <a:lumMod val="50000"/>
                  </a:schemeClr>
                </a:solidFill>
                <a:effectLst>
                  <a:outerShdw blurRad="38100" dist="38100" dir="2700000" algn="tl">
                    <a:srgbClr val="000000">
                      <a:alpha val="43137"/>
                    </a:srgbClr>
                  </a:outerShdw>
                </a:effectLst>
                <a:latin typeface="Bahnschrift SemiBold" panose="020B0502040204020203" pitchFamily="34" charset="0"/>
              </a:rPr>
              <a:t>all the people infected with COVID-19, in those who have died far from their loved ones, in all the staff who are breaking their back in hospitals and on the streets to stop this pandemic.</a:t>
            </a:r>
            <a:r>
              <a:rPr lang="es-ES" sz="2400" dirty="0">
                <a:solidFill>
                  <a:schemeClr val="accent1">
                    <a:lumMod val="50000"/>
                  </a:schemeClr>
                </a:solidFill>
                <a:effectLst>
                  <a:outerShdw blurRad="38100" dist="38100" dir="2700000" algn="tl">
                    <a:srgbClr val="000000">
                      <a:alpha val="43137"/>
                    </a:srgbClr>
                  </a:outerShdw>
                </a:effectLst>
                <a:latin typeface="Bahnschrift SemiBold" panose="020B0502040204020203" pitchFamily="34" charset="0"/>
              </a:rPr>
              <a:t> </a:t>
            </a:r>
          </a:p>
        </p:txBody>
      </p:sp>
      <p:sp>
        <p:nvSpPr>
          <p:cNvPr id="7" name="Rectángulo 6">
            <a:extLst>
              <a:ext uri="{FF2B5EF4-FFF2-40B4-BE49-F238E27FC236}">
                <a16:creationId xmlns:a16="http://schemas.microsoft.com/office/drawing/2014/main" id="{A43EAF2A-C28E-47BA-8A9D-2867392C8C9C}"/>
              </a:ext>
            </a:extLst>
          </p:cNvPr>
          <p:cNvSpPr/>
          <p:nvPr/>
        </p:nvSpPr>
        <p:spPr>
          <a:xfrm>
            <a:off x="1975469" y="673992"/>
            <a:ext cx="3812875" cy="2308324"/>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s-ES" sz="2400" b="1" dirty="0" err="1">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Caress</a:t>
            </a:r>
            <a:r>
              <a:rPr lang="es-ES" sz="2400" b="1" dirty="0">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their</a:t>
            </a:r>
            <a:r>
              <a:rPr lang="es-ES" sz="2400" b="1" dirty="0">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pain</a:t>
            </a:r>
            <a:r>
              <a:rPr lang="es-ES" sz="2400" b="1" dirty="0">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their</a:t>
            </a:r>
            <a:r>
              <a:rPr lang="es-ES" sz="2400" b="1" dirty="0">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dispair</a:t>
            </a:r>
            <a:r>
              <a:rPr lang="es-ES" sz="2400" b="1" dirty="0">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their</a:t>
            </a:r>
            <a:r>
              <a:rPr lang="es-ES" sz="2400" b="1" dirty="0">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fight</a:t>
            </a:r>
            <a:r>
              <a:rPr lang="es-ES" sz="2400" b="1" dirty="0">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 </a:t>
            </a:r>
          </a:p>
          <a:p>
            <a:pPr algn="ctr"/>
            <a:r>
              <a:rPr lang="es-ES" sz="2400" b="1" dirty="0" err="1">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What</a:t>
            </a:r>
            <a:r>
              <a:rPr lang="es-ES" sz="2400" b="1" dirty="0">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 do </a:t>
            </a:r>
            <a:r>
              <a:rPr lang="es-ES" sz="2400" b="1" dirty="0" err="1">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they</a:t>
            </a:r>
            <a:r>
              <a:rPr lang="es-ES" sz="2400" b="1" dirty="0">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feel</a:t>
            </a:r>
            <a:r>
              <a:rPr lang="es-ES" sz="2400" b="1" dirty="0">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What</a:t>
            </a:r>
            <a:r>
              <a:rPr lang="es-ES" sz="2400" b="1" dirty="0">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 do </a:t>
            </a:r>
            <a:r>
              <a:rPr lang="es-ES" sz="2400" b="1" dirty="0" err="1">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they</a:t>
            </a:r>
            <a:r>
              <a:rPr lang="es-ES" sz="2400" b="1" dirty="0">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need</a:t>
            </a:r>
            <a:r>
              <a:rPr lang="es-ES" sz="2400" b="1" dirty="0">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a:t>
            </a:r>
            <a:r>
              <a:rPr lang="es-ES" sz="2400" dirty="0">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 </a:t>
            </a:r>
          </a:p>
          <a:p>
            <a:pPr algn="ctr"/>
            <a:r>
              <a:rPr lang="es-ES" sz="2400" dirty="0">
                <a:solidFill>
                  <a:srgbClr val="002060"/>
                </a:solidFill>
                <a:effectLst>
                  <a:outerShdw blurRad="38100" dist="38100" dir="2700000" algn="tl">
                    <a:srgbClr val="000000">
                      <a:alpha val="43137"/>
                    </a:srgbClr>
                  </a:outerShdw>
                </a:effectLst>
                <a:latin typeface="Bahnschrift SemiBold" panose="020B0502040204020203" pitchFamily="34" charset="0"/>
              </a:rPr>
              <a:t>INTERCEDE FOR THEM AND EMBRACE THEM.</a:t>
            </a:r>
            <a:endParaRPr lang="es-ES" sz="2400"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90579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8" name="Picture 2" descr="Los cuatro tipos de pacientes del coronavirus: así afecta a los ...">
            <a:extLst>
              <a:ext uri="{FF2B5EF4-FFF2-40B4-BE49-F238E27FC236}">
                <a16:creationId xmlns:a16="http://schemas.microsoft.com/office/drawing/2014/main" id="{5140E3B6-7BAC-4518-B4DB-74645D25BE89}"/>
              </a:ext>
            </a:extLst>
          </p:cNvPr>
          <p:cNvPicPr>
            <a:picLocks noGrp="1" noChangeAspect="1" noChangeArrowheads="1"/>
          </p:cNvPicPr>
          <p:nvPr>
            <p:ph idx="1"/>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adroTexto 8">
            <a:extLst>
              <a:ext uri="{FF2B5EF4-FFF2-40B4-BE49-F238E27FC236}">
                <a16:creationId xmlns:a16="http://schemas.microsoft.com/office/drawing/2014/main" id="{D02D7CCA-770F-4378-9787-7E249F172B05}"/>
              </a:ext>
            </a:extLst>
          </p:cNvPr>
          <p:cNvSpPr txBox="1"/>
          <p:nvPr/>
        </p:nvSpPr>
        <p:spPr>
          <a:xfrm>
            <a:off x="1891402" y="1182221"/>
            <a:ext cx="8409215" cy="5262979"/>
          </a:xfrm>
          <a:prstGeom prst="rect">
            <a:avLst/>
          </a:prstGeom>
          <a:noFill/>
        </p:spPr>
        <p:txBody>
          <a:bodyPr wrap="square" rtlCol="0">
            <a:spAutoFit/>
          </a:bodyPr>
          <a:lstStyle/>
          <a:p>
            <a:pPr algn="ctr"/>
            <a:r>
              <a:rPr lang="es-ES" sz="4000" dirty="0" err="1">
                <a:solidFill>
                  <a:srgbClr val="00206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Think</a:t>
            </a:r>
            <a:r>
              <a:rPr lang="es-ES" sz="4000" dirty="0">
                <a:solidFill>
                  <a:srgbClr val="00206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 </a:t>
            </a:r>
            <a:r>
              <a:rPr lang="es-ES" sz="4000" dirty="0" err="1">
                <a:solidFill>
                  <a:srgbClr val="00206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about</a:t>
            </a:r>
            <a:r>
              <a:rPr lang="es-ES" sz="4000" dirty="0">
                <a:solidFill>
                  <a:srgbClr val="00206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 </a:t>
            </a:r>
            <a:r>
              <a:rPr lang="es-ES" sz="4000" dirty="0" err="1">
                <a:solidFill>
                  <a:srgbClr val="00206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them</a:t>
            </a:r>
            <a:r>
              <a:rPr lang="es-ES" sz="4000" dirty="0">
                <a:solidFill>
                  <a:srgbClr val="00206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p>
          <a:p>
            <a:pPr algn="ctr"/>
            <a:r>
              <a:rPr lang="es-ES" sz="4000" dirty="0">
                <a:solidFill>
                  <a:schemeClr val="accent2">
                    <a:lumMod val="50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Intercede.</a:t>
            </a:r>
          </a:p>
          <a:p>
            <a:pPr algn="ctr"/>
            <a:r>
              <a:rPr lang="es-ES" sz="4000" dirty="0">
                <a:solidFill>
                  <a:srgbClr val="FF3399"/>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CARESS THEM  THROUGH YOUR PRAYER.</a:t>
            </a:r>
          </a:p>
          <a:p>
            <a:pPr algn="ctr"/>
            <a:r>
              <a:rPr lang="es-ES" sz="4000"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EMBRACE THEM.</a:t>
            </a:r>
          </a:p>
          <a:p>
            <a:pPr algn="ctr"/>
            <a:r>
              <a:rPr lang="es-ES" sz="4000" dirty="0">
                <a:solidFill>
                  <a:srgbClr val="FF3399"/>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TELL THEM TO BE STRONG, TELL THEM THAT TOGETHER WE WILL WIN.</a:t>
            </a:r>
          </a:p>
          <a:p>
            <a:pPr algn="r"/>
            <a:endPar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endParaRPr>
          </a:p>
          <a:p>
            <a:pPr algn="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Our </a:t>
            </a:r>
            <a:r>
              <a:rPr lang="es-ES" sz="3200" dirty="0" err="1">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Father</a:t>
            </a: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a:t>
            </a:r>
          </a:p>
          <a:p>
            <a:pPr algn="r"/>
            <a:r>
              <a:rPr lang="es-ES" sz="3200" dirty="0" err="1">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Glory</a:t>
            </a: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a:t>
            </a:r>
          </a:p>
        </p:txBody>
      </p:sp>
    </p:spTree>
    <p:extLst>
      <p:ext uri="{BB962C8B-B14F-4D97-AF65-F5344CB8AC3E}">
        <p14:creationId xmlns:p14="http://schemas.microsoft.com/office/powerpoint/2010/main" val="8518028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1A7A40-0157-44BB-941E-4A7C61AB71D6}"/>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33DC04EF-6DDB-4599-8C5B-2A5FB3D8F112}"/>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6B185E86-D98C-4618-A6E3-6D2856DC1095}"/>
              </a:ext>
            </a:extLst>
          </p:cNvPr>
          <p:cNvPicPr>
            <a:picLocks noChangeAspect="1"/>
          </p:cNvPicPr>
          <p:nvPr/>
        </p:nvPicPr>
        <p:blipFill>
          <a:blip r:embed="rId2"/>
          <a:stretch>
            <a:fillRect/>
          </a:stretch>
        </p:blipFill>
        <p:spPr>
          <a:xfrm>
            <a:off x="0" y="0"/>
            <a:ext cx="12192000" cy="6857999"/>
          </a:xfrm>
          <a:prstGeom prst="rect">
            <a:avLst/>
          </a:prstGeom>
        </p:spPr>
      </p:pic>
      <p:sp>
        <p:nvSpPr>
          <p:cNvPr id="6" name="Rectángulo 5">
            <a:extLst>
              <a:ext uri="{FF2B5EF4-FFF2-40B4-BE49-F238E27FC236}">
                <a16:creationId xmlns:a16="http://schemas.microsoft.com/office/drawing/2014/main" id="{29D70261-BA8B-4F21-B563-C53DCC0EEEDA}"/>
              </a:ext>
            </a:extLst>
          </p:cNvPr>
          <p:cNvSpPr/>
          <p:nvPr/>
        </p:nvSpPr>
        <p:spPr>
          <a:xfrm>
            <a:off x="1587260" y="1349090"/>
            <a:ext cx="6650966" cy="2368597"/>
          </a:xfrm>
          <a:prstGeom prst="rect">
            <a:avLst/>
          </a:prstGeom>
        </p:spPr>
        <p:txBody>
          <a:bodyPr wrap="square">
            <a:spAutoFit/>
          </a:bodyPr>
          <a:lstStyle/>
          <a:p>
            <a:pPr>
              <a:lnSpc>
                <a:spcPct val="107000"/>
              </a:lnSpc>
              <a:spcAft>
                <a:spcPts val="800"/>
              </a:spcAft>
            </a:pPr>
            <a:r>
              <a:rPr lang="en-US" sz="2200" dirty="0">
                <a:solidFill>
                  <a:srgbClr val="00206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“I was searching for solitude, but the form and sight of that young woman followed me shouting in horror: “My Father, my father, do not leave me in the power of those cruel, bloodstained beasts!” At the sound of my daughter’s shouts I took heart, strength and courage.</a:t>
            </a:r>
            <a:r>
              <a:rPr lang="es-ES" sz="2200" dirty="0">
                <a:solidFill>
                  <a:srgbClr val="00206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 </a:t>
            </a:r>
          </a:p>
          <a:p>
            <a:pPr algn="r">
              <a:lnSpc>
                <a:spcPct val="107000"/>
              </a:lnSpc>
              <a:spcAft>
                <a:spcPts val="800"/>
              </a:spcAft>
            </a:pPr>
            <a:r>
              <a:rPr lang="es-ES" sz="2200" dirty="0">
                <a:solidFill>
                  <a:srgbClr val="00206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 MR 14,2).</a:t>
            </a:r>
          </a:p>
        </p:txBody>
      </p:sp>
      <p:sp>
        <p:nvSpPr>
          <p:cNvPr id="8" name="Rectángulo 7">
            <a:extLst>
              <a:ext uri="{FF2B5EF4-FFF2-40B4-BE49-F238E27FC236}">
                <a16:creationId xmlns:a16="http://schemas.microsoft.com/office/drawing/2014/main" id="{BEFEC33F-2792-43DE-8DD5-E9AF229EF6DC}"/>
              </a:ext>
            </a:extLst>
          </p:cNvPr>
          <p:cNvSpPr/>
          <p:nvPr/>
        </p:nvSpPr>
        <p:spPr>
          <a:xfrm>
            <a:off x="0" y="4621702"/>
            <a:ext cx="6945329" cy="1200329"/>
          </a:xfrm>
          <a:prstGeom prst="rect">
            <a:avLst/>
          </a:prstGeom>
          <a:solidFill>
            <a:schemeClr val="accent1">
              <a:lumMod val="20000"/>
              <a:lumOff val="80000"/>
            </a:schemeClr>
          </a:solidFill>
        </p:spPr>
        <p:txBody>
          <a:bodyPr wrap="square">
            <a:spAutoFit/>
          </a:bodyPr>
          <a:lstStyle/>
          <a:p>
            <a:r>
              <a:rPr lang="es-ES" sz="7200" dirty="0">
                <a:solidFill>
                  <a:srgbClr val="704438"/>
                </a:solidFill>
                <a:latin typeface="Algerian" panose="04020705040A02060702" pitchFamily="82" charset="0"/>
              </a:rPr>
              <a:t> 8</a:t>
            </a:r>
            <a:r>
              <a:rPr lang="es-ES" sz="4000" dirty="0">
                <a:solidFill>
                  <a:srgbClr val="704438"/>
                </a:solidFill>
                <a:latin typeface="Algerian" panose="04020705040A02060702" pitchFamily="82" charset="0"/>
              </a:rPr>
              <a:t>th</a:t>
            </a:r>
            <a:r>
              <a:rPr lang="es-ES" sz="7200" dirty="0">
                <a:solidFill>
                  <a:srgbClr val="704438"/>
                </a:solidFill>
                <a:latin typeface="Algerian" panose="04020705040A02060702" pitchFamily="82" charset="0"/>
              </a:rPr>
              <a:t> </a:t>
            </a:r>
            <a:r>
              <a:rPr lang="es-ES" sz="7200" dirty="0" err="1">
                <a:solidFill>
                  <a:srgbClr val="704438"/>
                </a:solidFill>
                <a:latin typeface="Algerian" panose="04020705040A02060702" pitchFamily="82" charset="0"/>
              </a:rPr>
              <a:t>EMBRACe</a:t>
            </a:r>
            <a:endParaRPr lang="es-ES" sz="7200" dirty="0"/>
          </a:p>
        </p:txBody>
      </p:sp>
    </p:spTree>
    <p:extLst>
      <p:ext uri="{BB962C8B-B14F-4D97-AF65-F5344CB8AC3E}">
        <p14:creationId xmlns:p14="http://schemas.microsoft.com/office/powerpoint/2010/main" val="37049433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49A537-F213-4F56-93B3-5663066EB8B0}"/>
              </a:ext>
            </a:extLst>
          </p:cNvPr>
          <p:cNvSpPr>
            <a:spLocks noGrp="1"/>
          </p:cNvSpPr>
          <p:nvPr>
            <p:ph type="title"/>
          </p:nvPr>
        </p:nvSpPr>
        <p:spPr>
          <a:xfrm>
            <a:off x="648929" y="629266"/>
            <a:ext cx="3651467" cy="1676603"/>
          </a:xfrm>
        </p:spPr>
        <p:txBody>
          <a:bodyPr>
            <a:normAutofit/>
          </a:bodyPr>
          <a:lstStyle/>
          <a:p>
            <a:endParaRPr lang="es-ES"/>
          </a:p>
        </p:txBody>
      </p:sp>
      <p:sp>
        <p:nvSpPr>
          <p:cNvPr id="3" name="Marcador de contenido 2">
            <a:extLst>
              <a:ext uri="{FF2B5EF4-FFF2-40B4-BE49-F238E27FC236}">
                <a16:creationId xmlns:a16="http://schemas.microsoft.com/office/drawing/2014/main" id="{AE73D1DA-63A3-4850-909C-B07D89C05616}"/>
              </a:ext>
            </a:extLst>
          </p:cNvPr>
          <p:cNvSpPr>
            <a:spLocks noGrp="1"/>
          </p:cNvSpPr>
          <p:nvPr>
            <p:ph idx="1"/>
          </p:nvPr>
        </p:nvSpPr>
        <p:spPr>
          <a:xfrm>
            <a:off x="648931" y="2438400"/>
            <a:ext cx="3651466" cy="3785419"/>
          </a:xfrm>
        </p:spPr>
        <p:txBody>
          <a:bodyPr>
            <a:normAutofit/>
          </a:bodyPr>
          <a:lstStyle/>
          <a:p>
            <a:endParaRPr lang="es-ES" sz="1800"/>
          </a:p>
        </p:txBody>
      </p:sp>
      <p:pic>
        <p:nvPicPr>
          <p:cNvPr id="28674" name="Picture 2" descr="Consecuencias psicológicas de sufrir discriminación y como actuar">
            <a:extLst>
              <a:ext uri="{FF2B5EF4-FFF2-40B4-BE49-F238E27FC236}">
                <a16:creationId xmlns:a16="http://schemas.microsoft.com/office/drawing/2014/main" id="{7ECD150E-06A4-4347-AF70-E5833BB564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743" r="14742" b="-1"/>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8676" name="Picture 4" descr="Conoce los actos de discriminación que aún existen contra la mujer">
            <a:extLst>
              <a:ext uri="{FF2B5EF4-FFF2-40B4-BE49-F238E27FC236}">
                <a16:creationId xmlns:a16="http://schemas.microsoft.com/office/drawing/2014/main" id="{1F7E6F93-F41B-4FCE-A825-FBC641D8A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82106"/>
            <a:ext cx="4884412" cy="3785419"/>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Noticias de Matrimonio homosexual - Faro de Vigo">
            <a:extLst>
              <a:ext uri="{FF2B5EF4-FFF2-40B4-BE49-F238E27FC236}">
                <a16:creationId xmlns:a16="http://schemas.microsoft.com/office/drawing/2014/main" id="{E239F0F9-2FA1-4E01-AB5D-09C0599663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6" y="16284"/>
            <a:ext cx="4884412" cy="3065821"/>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0B767587-397D-4029-9903-CF7E3D9FB5AC}"/>
              </a:ext>
            </a:extLst>
          </p:cNvPr>
          <p:cNvSpPr txBox="1"/>
          <p:nvPr/>
        </p:nvSpPr>
        <p:spPr>
          <a:xfrm flipH="1">
            <a:off x="0" y="2438400"/>
            <a:ext cx="7307590" cy="1477328"/>
          </a:xfrm>
          <a:prstGeom prst="rect">
            <a:avLst/>
          </a:prstGeom>
          <a:solidFill>
            <a:schemeClr val="bg1">
              <a:alpha val="68000"/>
            </a:schemeClr>
          </a:solidFill>
        </p:spPr>
        <p:txBody>
          <a:bodyPr wrap="square" rtlCol="0">
            <a:spAutoFit/>
          </a:bodyPr>
          <a:lstStyle/>
          <a:p>
            <a:pPr algn="ctr"/>
            <a:r>
              <a:rPr lang="en-US" dirty="0">
                <a:solidFill>
                  <a:srgbClr val="002060"/>
                </a:solidFill>
                <a:latin typeface="Bahnschrift SemiBold" panose="020B0502040204020203" pitchFamily="34" charset="0"/>
              </a:rPr>
              <a:t>Caress Christ in the pain of these people, in the bullying that many children suffer, in those who are discriminated against because of their disability, in women who suffer abuse and violence simply because they are women, in those who are persecuted and stoned because of their sexual condition.</a:t>
            </a:r>
            <a:endParaRPr lang="es-ES" dirty="0">
              <a:solidFill>
                <a:srgbClr val="002060"/>
              </a:solidFill>
              <a:latin typeface="Bahnschrift SemiBold" panose="020B0502040204020203" pitchFamily="34" charset="0"/>
            </a:endParaRPr>
          </a:p>
        </p:txBody>
      </p:sp>
      <p:sp>
        <p:nvSpPr>
          <p:cNvPr id="9" name="Rectángulo 8">
            <a:extLst>
              <a:ext uri="{FF2B5EF4-FFF2-40B4-BE49-F238E27FC236}">
                <a16:creationId xmlns:a16="http://schemas.microsoft.com/office/drawing/2014/main" id="{A43EAF2A-C28E-47BA-8A9D-2867392C8C9C}"/>
              </a:ext>
            </a:extLst>
          </p:cNvPr>
          <p:cNvSpPr/>
          <p:nvPr/>
        </p:nvSpPr>
        <p:spPr>
          <a:xfrm>
            <a:off x="7956521" y="251298"/>
            <a:ext cx="3812875" cy="2308324"/>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s-ES" sz="2400" b="1" dirty="0" err="1">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Caress</a:t>
            </a:r>
            <a:r>
              <a:rPr lang="es-ES" sz="2400" b="1" dirty="0">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their</a:t>
            </a:r>
            <a:r>
              <a:rPr lang="es-ES" sz="2400" b="1" dirty="0">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pain</a:t>
            </a:r>
            <a:r>
              <a:rPr lang="es-ES" sz="2400" b="1" dirty="0">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their</a:t>
            </a:r>
            <a:r>
              <a:rPr lang="es-ES" sz="2400" b="1" dirty="0">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dispair</a:t>
            </a:r>
            <a:r>
              <a:rPr lang="es-ES" sz="2400" b="1" dirty="0">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their</a:t>
            </a:r>
            <a:r>
              <a:rPr lang="es-ES" sz="2400" b="1" dirty="0">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fight</a:t>
            </a:r>
            <a:r>
              <a:rPr lang="es-ES" sz="2400" b="1" dirty="0">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 </a:t>
            </a:r>
          </a:p>
          <a:p>
            <a:pPr algn="ctr"/>
            <a:r>
              <a:rPr lang="es-ES" sz="2400" b="1" dirty="0" err="1">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What</a:t>
            </a:r>
            <a:r>
              <a:rPr lang="es-ES" sz="2400" b="1" dirty="0">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 do </a:t>
            </a:r>
            <a:r>
              <a:rPr lang="es-ES" sz="2400" b="1" dirty="0" err="1">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they</a:t>
            </a:r>
            <a:r>
              <a:rPr lang="es-ES" sz="2400" b="1" dirty="0">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feel</a:t>
            </a:r>
            <a:r>
              <a:rPr lang="es-ES" sz="2400" b="1" dirty="0">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What</a:t>
            </a:r>
            <a:r>
              <a:rPr lang="es-ES" sz="2400" b="1" dirty="0">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 do </a:t>
            </a:r>
            <a:r>
              <a:rPr lang="es-ES" sz="2400" b="1" dirty="0" err="1">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they</a:t>
            </a:r>
            <a:r>
              <a:rPr lang="es-ES" sz="2400" b="1" dirty="0">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need</a:t>
            </a:r>
            <a:r>
              <a:rPr lang="es-ES" sz="2400" b="1" dirty="0">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a:t>
            </a:r>
            <a:r>
              <a:rPr lang="es-ES" sz="2400" dirty="0">
                <a:solidFill>
                  <a:schemeClr val="accent4">
                    <a:lumMod val="40000"/>
                    <a:lumOff val="60000"/>
                  </a:schemeClr>
                </a:solidFill>
                <a:effectLst>
                  <a:outerShdw blurRad="38100" dist="38100" dir="2700000" algn="tl">
                    <a:srgbClr val="000000">
                      <a:alpha val="43137"/>
                    </a:srgbClr>
                  </a:outerShdw>
                </a:effectLst>
                <a:latin typeface="Bahnschrift SemiBold" panose="020B0502040204020203" pitchFamily="34" charset="0"/>
              </a:rPr>
              <a:t> </a:t>
            </a:r>
          </a:p>
          <a:p>
            <a:pPr algn="ctr"/>
            <a:r>
              <a:rPr lang="es-ES" sz="2400" dirty="0">
                <a:solidFill>
                  <a:srgbClr val="002060"/>
                </a:solidFill>
                <a:effectLst>
                  <a:outerShdw blurRad="38100" dist="38100" dir="2700000" algn="tl">
                    <a:srgbClr val="000000">
                      <a:alpha val="43137"/>
                    </a:srgbClr>
                  </a:outerShdw>
                </a:effectLst>
                <a:latin typeface="Bahnschrift SemiBold" panose="020B0502040204020203" pitchFamily="34" charset="0"/>
              </a:rPr>
              <a:t>INTERCEDE FOR THEM AND EMBRACE THEM.</a:t>
            </a:r>
            <a:endParaRPr lang="es-ES" sz="2400"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421855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770" name="Picture 2" descr="Por qué se da la violencia de género? | Ecuador | Noticias | El ...">
            <a:extLst>
              <a:ext uri="{FF2B5EF4-FFF2-40B4-BE49-F238E27FC236}">
                <a16:creationId xmlns:a16="http://schemas.microsoft.com/office/drawing/2014/main" id="{1C1D0524-167C-4072-8A97-907171725AE1}"/>
              </a:ext>
            </a:extLst>
          </p:cNvPr>
          <p:cNvPicPr>
            <a:picLocks noGrp="1" noChangeAspect="1" noChangeArrowheads="1"/>
          </p:cNvPicPr>
          <p:nvPr>
            <p:ph idx="1"/>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r="4446"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5F42A762-E62F-413A-9400-CF5048C5E9EC}"/>
              </a:ext>
            </a:extLst>
          </p:cNvPr>
          <p:cNvSpPr txBox="1"/>
          <p:nvPr/>
        </p:nvSpPr>
        <p:spPr>
          <a:xfrm>
            <a:off x="7220602" y="2150735"/>
            <a:ext cx="4742276" cy="4247317"/>
          </a:xfrm>
          <a:prstGeom prst="rect">
            <a:avLst/>
          </a:prstGeom>
          <a:noFill/>
        </p:spPr>
        <p:txBody>
          <a:bodyPr wrap="square" rtlCol="0">
            <a:spAutoFit/>
          </a:bodyPr>
          <a:lstStyle/>
          <a:p>
            <a:pPr algn="r"/>
            <a:r>
              <a:rPr lang="en-US" b="1" dirty="0"/>
              <a:t>"I'm not a bad person and it hurts me that many point their fingers at me. I'm gay and I'm not afraid to say it but I can't shout it out to everyone either because most people don't understand it, on the contrary, it makes them angry. My parents, I think, sometimes prefer me dead than accept that I like men.</a:t>
            </a:r>
          </a:p>
          <a:p>
            <a:pPr algn="r"/>
            <a:r>
              <a:rPr lang="en-US" b="1" dirty="0"/>
              <a:t>This weekend my partner and I were brutally beaten up at the disco for being gay, I survived even though I have a long rehabilitation, but my partner didn't. Why do they judge us for what we are? Why don't they understand that some of us are different? I just want them to leave me alone. I have a right to live, too. Peter had that right too, but it was taken away from him. </a:t>
            </a:r>
          </a:p>
        </p:txBody>
      </p:sp>
      <p:sp>
        <p:nvSpPr>
          <p:cNvPr id="5" name="CuadroTexto 4">
            <a:extLst>
              <a:ext uri="{FF2B5EF4-FFF2-40B4-BE49-F238E27FC236}">
                <a16:creationId xmlns:a16="http://schemas.microsoft.com/office/drawing/2014/main" id="{2EF44500-6B02-4B02-A8A4-55CAE48A6878}"/>
              </a:ext>
            </a:extLst>
          </p:cNvPr>
          <p:cNvSpPr txBox="1"/>
          <p:nvPr/>
        </p:nvSpPr>
        <p:spPr>
          <a:xfrm>
            <a:off x="269823" y="214729"/>
            <a:ext cx="6268374" cy="313932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dirty="0">
                <a:solidFill>
                  <a:schemeClr val="accent2">
                    <a:lumMod val="50000"/>
                  </a:schemeClr>
                </a:solidFill>
                <a:effectLst>
                  <a:outerShdw blurRad="38100" dist="38100" dir="2700000" algn="tl">
                    <a:srgbClr val="000000">
                      <a:alpha val="43137"/>
                    </a:srgbClr>
                  </a:outerShdw>
                </a:effectLst>
                <a:latin typeface="Bahnschrift SemiBold" panose="020B0502040204020203" pitchFamily="34" charset="0"/>
              </a:rPr>
              <a:t> "</a:t>
            </a:r>
            <a:r>
              <a:rPr lang="en-US" dirty="0">
                <a:solidFill>
                  <a:schemeClr val="accent2">
                    <a:lumMod val="50000"/>
                  </a:schemeClr>
                </a:solidFill>
                <a:effectLst>
                  <a:outerShdw blurRad="38100" dist="38100" dir="2700000" algn="tl">
                    <a:srgbClr val="000000">
                      <a:alpha val="43137"/>
                    </a:srgbClr>
                  </a:outerShdw>
                </a:effectLst>
                <a:latin typeface="Bahnschrift SemiBold" panose="020B0502040204020203" pitchFamily="34" charset="0"/>
              </a:rPr>
              <a:t>I never reported it because I was afraid, I had just arrived at the service and I didn't know if I was going to be renewed or not. I needed the job, I had to pay for treatment and medicine for my son with leukemia. I worked overtime in droves, quietly accepting his obscene jokes because I really needed the job. Sometimes he touched me and laughed, and made fun of me for the way I dressed.</a:t>
            </a:r>
          </a:p>
          <a:p>
            <a:pPr algn="ctr"/>
            <a:r>
              <a:rPr lang="en-US" dirty="0">
                <a:solidFill>
                  <a:schemeClr val="accent2">
                    <a:lumMod val="50000"/>
                  </a:schemeClr>
                </a:solidFill>
                <a:effectLst>
                  <a:outerShdw blurRad="38100" dist="38100" dir="2700000" algn="tl">
                    <a:srgbClr val="000000">
                      <a:alpha val="43137"/>
                    </a:srgbClr>
                  </a:outerShdw>
                </a:effectLst>
                <a:latin typeface="Bahnschrift SemiBold" panose="020B0502040204020203" pitchFamily="34" charset="0"/>
              </a:rPr>
              <a:t>One day I refused to have sex with him. He just fired me and didn't compensate me. If you say no to closing doors on you, do you have to say yes and accept the humiliations just to get a job? He took advantage of my need.”</a:t>
            </a:r>
            <a:endParaRPr lang="es-ES" dirty="0">
              <a:solidFill>
                <a:schemeClr val="accent2">
                  <a:lumMod val="50000"/>
                </a:schemeClr>
              </a:solidFill>
              <a:effectLst>
                <a:outerShdw blurRad="38100" dist="38100" dir="2700000" algn="tl">
                  <a:srgbClr val="000000">
                    <a:alpha val="43137"/>
                  </a:srgbClr>
                </a:outerShdw>
              </a:effectLst>
              <a:latin typeface="Bahnschrift SemiBold" panose="020B0502040204020203" pitchFamily="34" charset="0"/>
            </a:endParaRPr>
          </a:p>
        </p:txBody>
      </p:sp>
      <p:sp>
        <p:nvSpPr>
          <p:cNvPr id="6" name="CuadroTexto 5">
            <a:extLst>
              <a:ext uri="{FF2B5EF4-FFF2-40B4-BE49-F238E27FC236}">
                <a16:creationId xmlns:a16="http://schemas.microsoft.com/office/drawing/2014/main" id="{33410313-CDE1-4500-89AC-96952D5B7294}"/>
              </a:ext>
            </a:extLst>
          </p:cNvPr>
          <p:cNvSpPr txBox="1"/>
          <p:nvPr/>
        </p:nvSpPr>
        <p:spPr>
          <a:xfrm rot="21098574">
            <a:off x="422417" y="3621386"/>
            <a:ext cx="6645589" cy="258532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a:solidFill>
                  <a:srgbClr val="002060"/>
                </a:solidFill>
                <a:latin typeface="Bahnschrift SemiBold" panose="020B0502040204020203" pitchFamily="34" charset="0"/>
              </a:rPr>
              <a:t>"My little boy told me he didn't want to go to class and I treated him like a slob. His grades dropped, he became a withdrawn child. He cried, he wet his bed. I didn't know what was wrong with him and he didn't dare tell me either.</a:t>
            </a:r>
          </a:p>
          <a:p>
            <a:r>
              <a:rPr lang="en-US" dirty="0">
                <a:solidFill>
                  <a:srgbClr val="002060"/>
                </a:solidFill>
                <a:latin typeface="Bahnschrift SemiBold" panose="020B0502040204020203" pitchFamily="34" charset="0"/>
              </a:rPr>
              <a:t>One day I got a call from the school. My boy had been admitted to the emergency room because of a beating by a classmate. Only then did I understand everything. My child had suffered hell for eight months and I couldn't help him. It's not easy to understand.</a:t>
            </a:r>
            <a:endParaRPr lang="es-ES" dirty="0">
              <a:solidFill>
                <a:srgbClr val="002060"/>
              </a:solidFill>
              <a:latin typeface="Bahnschrift SemiBold" panose="020B0502040204020203" pitchFamily="34" charset="0"/>
            </a:endParaRPr>
          </a:p>
        </p:txBody>
      </p:sp>
    </p:spTree>
    <p:extLst>
      <p:ext uri="{BB962C8B-B14F-4D97-AF65-F5344CB8AC3E}">
        <p14:creationId xmlns:p14="http://schemas.microsoft.com/office/powerpoint/2010/main" val="1108118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794" name="Picture 2" descr="25 de noviembre, Día Internacional de la Eliminación de la ...">
            <a:extLst>
              <a:ext uri="{FF2B5EF4-FFF2-40B4-BE49-F238E27FC236}">
                <a16:creationId xmlns:a16="http://schemas.microsoft.com/office/drawing/2014/main" id="{6C24E481-9429-4491-90E0-F3E8C0EB99FA}"/>
              </a:ext>
            </a:extLst>
          </p:cNvPr>
          <p:cNvPicPr>
            <a:picLocks noGrp="1" noChangeAspect="1" noChangeArrowheads="1"/>
          </p:cNvPicPr>
          <p:nvPr>
            <p:ph idx="1"/>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2535" r="20577" b="1"/>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adroTexto 8">
            <a:extLst>
              <a:ext uri="{FF2B5EF4-FFF2-40B4-BE49-F238E27FC236}">
                <a16:creationId xmlns:a16="http://schemas.microsoft.com/office/drawing/2014/main" id="{BC649D9C-CBCD-4598-99C4-C10472DCEDA0}"/>
              </a:ext>
            </a:extLst>
          </p:cNvPr>
          <p:cNvSpPr txBox="1"/>
          <p:nvPr/>
        </p:nvSpPr>
        <p:spPr>
          <a:xfrm>
            <a:off x="1891402" y="1966536"/>
            <a:ext cx="8409215" cy="3416320"/>
          </a:xfrm>
          <a:prstGeom prst="rect">
            <a:avLst/>
          </a:prstGeom>
          <a:noFill/>
        </p:spPr>
        <p:txBody>
          <a:bodyPr wrap="square" rtlCol="0">
            <a:spAutoFit/>
          </a:bodyPr>
          <a:lstStyle/>
          <a:p>
            <a:pPr algn="ctr"/>
            <a:r>
              <a:rPr lang="en-US" sz="4000" dirty="0">
                <a:solidFill>
                  <a:srgbClr val="FF3399"/>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CARESS THEM  THROUGH YOUR PRAYER. </a:t>
            </a:r>
            <a:r>
              <a:rPr lang="es-ES" sz="4000" dirty="0">
                <a:solidFill>
                  <a:srgbClr val="FF3399"/>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EMBRACE THEIR WOUNDS, PHISICAL ONES AND THOSE OF THEIR HEART.</a:t>
            </a:r>
            <a:endPar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endParaRPr>
          </a:p>
          <a:p>
            <a:pPr algn="r"/>
            <a:endPar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endParaRPr>
          </a:p>
          <a:p>
            <a:pPr algn="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Padre nuestro…</a:t>
            </a:r>
          </a:p>
          <a:p>
            <a:pPr algn="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Gloria…</a:t>
            </a:r>
          </a:p>
        </p:txBody>
      </p:sp>
    </p:spTree>
    <p:extLst>
      <p:ext uri="{BB962C8B-B14F-4D97-AF65-F5344CB8AC3E}">
        <p14:creationId xmlns:p14="http://schemas.microsoft.com/office/powerpoint/2010/main" val="30984654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61D82D-D21C-48C3-8C8B-CBC34A6AC1DA}"/>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FA7CF64E-AFED-4846-962B-9328DEF7ADBE}"/>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45894C32-0A6C-4C06-ACD5-22501BBE8036}"/>
              </a:ext>
            </a:extLst>
          </p:cNvPr>
          <p:cNvPicPr>
            <a:picLocks noChangeAspect="1"/>
          </p:cNvPicPr>
          <p:nvPr/>
        </p:nvPicPr>
        <p:blipFill>
          <a:blip r:embed="rId2"/>
          <a:stretch>
            <a:fillRect/>
          </a:stretch>
        </p:blipFill>
        <p:spPr>
          <a:xfrm>
            <a:off x="0" y="0"/>
            <a:ext cx="12192000" cy="6857999"/>
          </a:xfrm>
          <a:prstGeom prst="rect">
            <a:avLst/>
          </a:prstGeom>
        </p:spPr>
      </p:pic>
      <p:sp>
        <p:nvSpPr>
          <p:cNvPr id="7" name="Rectángulo 6">
            <a:extLst>
              <a:ext uri="{FF2B5EF4-FFF2-40B4-BE49-F238E27FC236}">
                <a16:creationId xmlns:a16="http://schemas.microsoft.com/office/drawing/2014/main" id="{C3DB3C30-2364-41E6-BFF7-3A82540E86A6}"/>
              </a:ext>
            </a:extLst>
          </p:cNvPr>
          <p:cNvSpPr/>
          <p:nvPr/>
        </p:nvSpPr>
        <p:spPr>
          <a:xfrm>
            <a:off x="922335" y="1409847"/>
            <a:ext cx="7620245" cy="2730876"/>
          </a:xfrm>
          <a:prstGeom prst="rect">
            <a:avLst/>
          </a:prstGeom>
        </p:spPr>
        <p:txBody>
          <a:bodyPr wrap="square">
            <a:spAutoFit/>
          </a:bodyPr>
          <a:lstStyle/>
          <a:p>
            <a:pPr algn="r">
              <a:lnSpc>
                <a:spcPct val="107000"/>
              </a:lnSpc>
              <a:spcAft>
                <a:spcPts val="800"/>
              </a:spcAft>
            </a:pPr>
            <a:r>
              <a:rPr lang="es-ES" sz="2200" dirty="0">
                <a:solidFill>
                  <a:srgbClr val="00206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a:t>
            </a:r>
            <a:r>
              <a:rPr lang="en-US" sz="2200" dirty="0">
                <a:solidFill>
                  <a:srgbClr val="00206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Oh, my flesh and my whole soul tremble! I see an abyss before me, I see a cavern within me which horrifies me, I see the power to offend you, freedom to oppose you, the possibility of ignoring your will and doing my own; and that power, that possibility, that freedom to follow my own will rather than yours is what frightens me.</a:t>
            </a:r>
            <a:r>
              <a:rPr lang="es-ES" sz="2200" dirty="0">
                <a:solidFill>
                  <a:srgbClr val="00206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a:t>
            </a:r>
          </a:p>
          <a:p>
            <a:pPr algn="r">
              <a:lnSpc>
                <a:spcPct val="107000"/>
              </a:lnSpc>
              <a:spcAft>
                <a:spcPts val="800"/>
              </a:spcAft>
            </a:pPr>
            <a:r>
              <a:rPr lang="es-ES" sz="2200" dirty="0">
                <a:solidFill>
                  <a:srgbClr val="00206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 (MR 4,21).</a:t>
            </a:r>
          </a:p>
        </p:txBody>
      </p:sp>
      <p:sp>
        <p:nvSpPr>
          <p:cNvPr id="8" name="Rectángulo 7">
            <a:extLst>
              <a:ext uri="{FF2B5EF4-FFF2-40B4-BE49-F238E27FC236}">
                <a16:creationId xmlns:a16="http://schemas.microsoft.com/office/drawing/2014/main" id="{A1DCA509-CF79-408A-9863-C8EEE3B31BC6}"/>
              </a:ext>
            </a:extLst>
          </p:cNvPr>
          <p:cNvSpPr/>
          <p:nvPr/>
        </p:nvSpPr>
        <p:spPr>
          <a:xfrm>
            <a:off x="0" y="4621702"/>
            <a:ext cx="6945329" cy="1200329"/>
          </a:xfrm>
          <a:prstGeom prst="rect">
            <a:avLst/>
          </a:prstGeom>
          <a:solidFill>
            <a:schemeClr val="accent1">
              <a:lumMod val="20000"/>
              <a:lumOff val="80000"/>
            </a:schemeClr>
          </a:solidFill>
        </p:spPr>
        <p:txBody>
          <a:bodyPr wrap="square">
            <a:spAutoFit/>
          </a:bodyPr>
          <a:lstStyle/>
          <a:p>
            <a:r>
              <a:rPr lang="es-ES" sz="7200" dirty="0">
                <a:solidFill>
                  <a:srgbClr val="704438"/>
                </a:solidFill>
                <a:latin typeface="Algerian" panose="04020705040A02060702" pitchFamily="82" charset="0"/>
              </a:rPr>
              <a:t> 9</a:t>
            </a:r>
            <a:r>
              <a:rPr lang="es-ES" sz="4000" dirty="0">
                <a:solidFill>
                  <a:srgbClr val="704438"/>
                </a:solidFill>
                <a:latin typeface="Algerian" panose="04020705040A02060702" pitchFamily="82" charset="0"/>
              </a:rPr>
              <a:t>th</a:t>
            </a:r>
            <a:r>
              <a:rPr lang="es-ES" sz="7200" dirty="0">
                <a:solidFill>
                  <a:srgbClr val="704438"/>
                </a:solidFill>
                <a:latin typeface="Algerian" panose="04020705040A02060702" pitchFamily="82" charset="0"/>
              </a:rPr>
              <a:t> </a:t>
            </a:r>
            <a:r>
              <a:rPr lang="es-ES" sz="7200" dirty="0" err="1">
                <a:solidFill>
                  <a:srgbClr val="704438"/>
                </a:solidFill>
                <a:latin typeface="Algerian" panose="04020705040A02060702" pitchFamily="82" charset="0"/>
              </a:rPr>
              <a:t>EMBRACe</a:t>
            </a:r>
            <a:endParaRPr lang="es-ES" sz="7200" dirty="0"/>
          </a:p>
        </p:txBody>
      </p:sp>
    </p:spTree>
    <p:extLst>
      <p:ext uri="{BB962C8B-B14F-4D97-AF65-F5344CB8AC3E}">
        <p14:creationId xmlns:p14="http://schemas.microsoft.com/office/powerpoint/2010/main" val="15568787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50" name="Picture 2" descr="Tarragona – Sepulcro | Carmelitas Misioneras Teresianas">
            <a:extLst>
              <a:ext uri="{FF2B5EF4-FFF2-40B4-BE49-F238E27FC236}">
                <a16:creationId xmlns:a16="http://schemas.microsoft.com/office/drawing/2014/main" id="{42C886E4-9186-4A09-A0BB-284258CC915A}"/>
              </a:ext>
            </a:extLst>
          </p:cNvPr>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t="23204" b="525"/>
          <a:stretch/>
        </p:blipFill>
        <p:spPr bwMode="auto">
          <a:xfrm>
            <a:off x="-6136" y="11"/>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a:extLst>
              <a:ext uri="{FF2B5EF4-FFF2-40B4-BE49-F238E27FC236}">
                <a16:creationId xmlns:a16="http://schemas.microsoft.com/office/drawing/2014/main" id="{9708DE19-57E2-4C74-82A1-35F49B999C33}"/>
              </a:ext>
            </a:extLst>
          </p:cNvPr>
          <p:cNvSpPr txBox="1"/>
          <p:nvPr/>
        </p:nvSpPr>
        <p:spPr>
          <a:xfrm flipH="1">
            <a:off x="-6136" y="4542020"/>
            <a:ext cx="8557725" cy="1938992"/>
          </a:xfrm>
          <a:prstGeom prst="rect">
            <a:avLst/>
          </a:prstGeom>
          <a:solidFill>
            <a:schemeClr val="accent4">
              <a:lumMod val="20000"/>
              <a:lumOff val="80000"/>
              <a:alpha val="52000"/>
            </a:schemeClr>
          </a:solidFill>
        </p:spPr>
        <p:txBody>
          <a:bodyPr wrap="square" rtlCol="0">
            <a:spAutoFit/>
          </a:bodyPr>
          <a:lstStyle/>
          <a:p>
            <a:pPr algn="ctr"/>
            <a:r>
              <a:rPr lang="en-US" sz="2400" dirty="0">
                <a:solidFill>
                  <a:srgbClr val="002060"/>
                </a:solidFill>
                <a:latin typeface="Bahnschrift SemiBold" panose="020B0502040204020203" pitchFamily="34" charset="0"/>
              </a:rPr>
              <a:t>Caress Christ in your sisters, in the family that we are. </a:t>
            </a:r>
          </a:p>
          <a:p>
            <a:pPr algn="ctr"/>
            <a:r>
              <a:rPr lang="en-US" sz="2400" dirty="0">
                <a:solidFill>
                  <a:srgbClr val="002060"/>
                </a:solidFill>
                <a:latin typeface="Bahnschrift SemiBold" panose="020B0502040204020203" pitchFamily="34" charset="0"/>
              </a:rPr>
              <a:t>You caress your sisters who are suffering the most, those who are sick, those who are going through difficult times, those who are on special leave. </a:t>
            </a:r>
          </a:p>
          <a:p>
            <a:pPr algn="ctr"/>
            <a:r>
              <a:rPr lang="en-US" sz="2400" dirty="0">
                <a:solidFill>
                  <a:srgbClr val="002060"/>
                </a:solidFill>
                <a:latin typeface="Bahnschrift SemiBold" panose="020B0502040204020203" pitchFamily="34" charset="0"/>
              </a:rPr>
              <a:t>We are family and we need each other.</a:t>
            </a:r>
            <a:endParaRPr lang="es-ES" sz="2400" dirty="0">
              <a:solidFill>
                <a:srgbClr val="002060"/>
              </a:solidFill>
              <a:latin typeface="Bahnschrift SemiBold" panose="020B0502040204020203" pitchFamily="34" charset="0"/>
            </a:endParaRPr>
          </a:p>
        </p:txBody>
      </p:sp>
      <p:sp>
        <p:nvSpPr>
          <p:cNvPr id="9" name="Rectángulo 8">
            <a:extLst>
              <a:ext uri="{FF2B5EF4-FFF2-40B4-BE49-F238E27FC236}">
                <a16:creationId xmlns:a16="http://schemas.microsoft.com/office/drawing/2014/main" id="{A43EAF2A-C28E-47BA-8A9D-2867392C8C9C}"/>
              </a:ext>
            </a:extLst>
          </p:cNvPr>
          <p:cNvSpPr/>
          <p:nvPr/>
        </p:nvSpPr>
        <p:spPr>
          <a:xfrm>
            <a:off x="8149563" y="291455"/>
            <a:ext cx="3812875" cy="2308324"/>
          </a:xfrm>
          <a:prstGeom prst="rect">
            <a:avLst/>
          </a:prstGeom>
          <a:solidFill>
            <a:schemeClr val="accent2">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s-ES" sz="2400" b="1" dirty="0" err="1">
                <a:solidFill>
                  <a:srgbClr val="FF0000"/>
                </a:solidFill>
                <a:effectLst>
                  <a:outerShdw blurRad="38100" dist="38100" dir="2700000" algn="tl">
                    <a:srgbClr val="000000">
                      <a:alpha val="43137"/>
                    </a:srgbClr>
                  </a:outerShdw>
                </a:effectLst>
                <a:latin typeface="Bahnschrift SemiBold" panose="020B0502040204020203" pitchFamily="34" charset="0"/>
              </a:rPr>
              <a:t>Caress</a:t>
            </a:r>
            <a:r>
              <a:rPr lang="es-ES" sz="2400" b="1" dirty="0">
                <a:solidFill>
                  <a:srgbClr val="FF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FF0000"/>
                </a:solidFill>
                <a:effectLst>
                  <a:outerShdw blurRad="38100" dist="38100" dir="2700000" algn="tl">
                    <a:srgbClr val="000000">
                      <a:alpha val="43137"/>
                    </a:srgbClr>
                  </a:outerShdw>
                </a:effectLst>
                <a:latin typeface="Bahnschrift SemiBold" panose="020B0502040204020203" pitchFamily="34" charset="0"/>
              </a:rPr>
              <a:t>their</a:t>
            </a:r>
            <a:r>
              <a:rPr lang="es-ES" sz="2400" b="1" dirty="0">
                <a:solidFill>
                  <a:srgbClr val="FF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FF0000"/>
                </a:solidFill>
                <a:effectLst>
                  <a:outerShdw blurRad="38100" dist="38100" dir="2700000" algn="tl">
                    <a:srgbClr val="000000">
                      <a:alpha val="43137"/>
                    </a:srgbClr>
                  </a:outerShdw>
                </a:effectLst>
                <a:latin typeface="Bahnschrift SemiBold" panose="020B0502040204020203" pitchFamily="34" charset="0"/>
              </a:rPr>
              <a:t>pain</a:t>
            </a:r>
            <a:r>
              <a:rPr lang="es-ES" sz="2400" b="1" dirty="0">
                <a:solidFill>
                  <a:srgbClr val="FF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FF0000"/>
                </a:solidFill>
                <a:effectLst>
                  <a:outerShdw blurRad="38100" dist="38100" dir="2700000" algn="tl">
                    <a:srgbClr val="000000">
                      <a:alpha val="43137"/>
                    </a:srgbClr>
                  </a:outerShdw>
                </a:effectLst>
                <a:latin typeface="Bahnschrift SemiBold" panose="020B0502040204020203" pitchFamily="34" charset="0"/>
              </a:rPr>
              <a:t>their</a:t>
            </a:r>
            <a:r>
              <a:rPr lang="es-ES" sz="2400" b="1" dirty="0">
                <a:solidFill>
                  <a:srgbClr val="FF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FF0000"/>
                </a:solidFill>
                <a:effectLst>
                  <a:outerShdw blurRad="38100" dist="38100" dir="2700000" algn="tl">
                    <a:srgbClr val="000000">
                      <a:alpha val="43137"/>
                    </a:srgbClr>
                  </a:outerShdw>
                </a:effectLst>
                <a:latin typeface="Bahnschrift SemiBold" panose="020B0502040204020203" pitchFamily="34" charset="0"/>
              </a:rPr>
              <a:t>dispair</a:t>
            </a:r>
            <a:r>
              <a:rPr lang="es-ES" sz="2400" b="1" dirty="0">
                <a:solidFill>
                  <a:srgbClr val="FF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FF0000"/>
                </a:solidFill>
                <a:effectLst>
                  <a:outerShdw blurRad="38100" dist="38100" dir="2700000" algn="tl">
                    <a:srgbClr val="000000">
                      <a:alpha val="43137"/>
                    </a:srgbClr>
                  </a:outerShdw>
                </a:effectLst>
                <a:latin typeface="Bahnschrift SemiBold" panose="020B0502040204020203" pitchFamily="34" charset="0"/>
              </a:rPr>
              <a:t>their</a:t>
            </a:r>
            <a:r>
              <a:rPr lang="es-ES" sz="2400" b="1" dirty="0">
                <a:solidFill>
                  <a:srgbClr val="FF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FF0000"/>
                </a:solidFill>
                <a:effectLst>
                  <a:outerShdw blurRad="38100" dist="38100" dir="2700000" algn="tl">
                    <a:srgbClr val="000000">
                      <a:alpha val="43137"/>
                    </a:srgbClr>
                  </a:outerShdw>
                </a:effectLst>
                <a:latin typeface="Bahnschrift SemiBold" panose="020B0502040204020203" pitchFamily="34" charset="0"/>
              </a:rPr>
              <a:t>fight</a:t>
            </a:r>
            <a:r>
              <a:rPr lang="es-ES" sz="2400" b="1" dirty="0">
                <a:solidFill>
                  <a:srgbClr val="FF0000"/>
                </a:solidFill>
                <a:effectLst>
                  <a:outerShdw blurRad="38100" dist="38100" dir="2700000" algn="tl">
                    <a:srgbClr val="000000">
                      <a:alpha val="43137"/>
                    </a:srgbClr>
                  </a:outerShdw>
                </a:effectLst>
                <a:latin typeface="Bahnschrift SemiBold" panose="020B0502040204020203" pitchFamily="34" charset="0"/>
              </a:rPr>
              <a:t>. </a:t>
            </a:r>
          </a:p>
          <a:p>
            <a:pPr algn="ctr"/>
            <a:r>
              <a:rPr lang="es-ES" sz="2400" b="1" dirty="0" err="1">
                <a:solidFill>
                  <a:srgbClr val="FF0000"/>
                </a:solidFill>
                <a:effectLst>
                  <a:outerShdw blurRad="38100" dist="38100" dir="2700000" algn="tl">
                    <a:srgbClr val="000000">
                      <a:alpha val="43137"/>
                    </a:srgbClr>
                  </a:outerShdw>
                </a:effectLst>
                <a:latin typeface="Bahnschrift SemiBold" panose="020B0502040204020203" pitchFamily="34" charset="0"/>
              </a:rPr>
              <a:t>What</a:t>
            </a:r>
            <a:r>
              <a:rPr lang="es-ES" sz="2400" b="1" dirty="0">
                <a:solidFill>
                  <a:srgbClr val="FF0000"/>
                </a:solidFill>
                <a:effectLst>
                  <a:outerShdw blurRad="38100" dist="38100" dir="2700000" algn="tl">
                    <a:srgbClr val="000000">
                      <a:alpha val="43137"/>
                    </a:srgbClr>
                  </a:outerShdw>
                </a:effectLst>
                <a:latin typeface="Bahnschrift SemiBold" panose="020B0502040204020203" pitchFamily="34" charset="0"/>
              </a:rPr>
              <a:t> do </a:t>
            </a:r>
            <a:r>
              <a:rPr lang="es-ES" sz="2400" b="1" dirty="0" err="1">
                <a:solidFill>
                  <a:srgbClr val="FF0000"/>
                </a:solidFill>
                <a:effectLst>
                  <a:outerShdw blurRad="38100" dist="38100" dir="2700000" algn="tl">
                    <a:srgbClr val="000000">
                      <a:alpha val="43137"/>
                    </a:srgbClr>
                  </a:outerShdw>
                </a:effectLst>
                <a:latin typeface="Bahnschrift SemiBold" panose="020B0502040204020203" pitchFamily="34" charset="0"/>
              </a:rPr>
              <a:t>they</a:t>
            </a:r>
            <a:r>
              <a:rPr lang="es-ES" sz="2400" b="1" dirty="0">
                <a:solidFill>
                  <a:srgbClr val="FF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FF0000"/>
                </a:solidFill>
                <a:effectLst>
                  <a:outerShdw blurRad="38100" dist="38100" dir="2700000" algn="tl">
                    <a:srgbClr val="000000">
                      <a:alpha val="43137"/>
                    </a:srgbClr>
                  </a:outerShdw>
                </a:effectLst>
                <a:latin typeface="Bahnschrift SemiBold" panose="020B0502040204020203" pitchFamily="34" charset="0"/>
              </a:rPr>
              <a:t>feel</a:t>
            </a:r>
            <a:r>
              <a:rPr lang="es-ES" sz="2400" b="1" dirty="0">
                <a:solidFill>
                  <a:srgbClr val="FF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FF0000"/>
                </a:solidFill>
                <a:effectLst>
                  <a:outerShdw blurRad="38100" dist="38100" dir="2700000" algn="tl">
                    <a:srgbClr val="000000">
                      <a:alpha val="43137"/>
                    </a:srgbClr>
                  </a:outerShdw>
                </a:effectLst>
                <a:latin typeface="Bahnschrift SemiBold" panose="020B0502040204020203" pitchFamily="34" charset="0"/>
              </a:rPr>
              <a:t>What</a:t>
            </a:r>
            <a:r>
              <a:rPr lang="es-ES" sz="2400" b="1" dirty="0">
                <a:solidFill>
                  <a:srgbClr val="FF0000"/>
                </a:solidFill>
                <a:effectLst>
                  <a:outerShdw blurRad="38100" dist="38100" dir="2700000" algn="tl">
                    <a:srgbClr val="000000">
                      <a:alpha val="43137"/>
                    </a:srgbClr>
                  </a:outerShdw>
                </a:effectLst>
                <a:latin typeface="Bahnschrift SemiBold" panose="020B0502040204020203" pitchFamily="34" charset="0"/>
              </a:rPr>
              <a:t> do </a:t>
            </a:r>
            <a:r>
              <a:rPr lang="es-ES" sz="2400" b="1" dirty="0" err="1">
                <a:solidFill>
                  <a:srgbClr val="FF0000"/>
                </a:solidFill>
                <a:effectLst>
                  <a:outerShdw blurRad="38100" dist="38100" dir="2700000" algn="tl">
                    <a:srgbClr val="000000">
                      <a:alpha val="43137"/>
                    </a:srgbClr>
                  </a:outerShdw>
                </a:effectLst>
                <a:latin typeface="Bahnschrift SemiBold" panose="020B0502040204020203" pitchFamily="34" charset="0"/>
              </a:rPr>
              <a:t>they</a:t>
            </a:r>
            <a:r>
              <a:rPr lang="es-ES" sz="2400" b="1" dirty="0">
                <a:solidFill>
                  <a:srgbClr val="FF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FF0000"/>
                </a:solidFill>
                <a:effectLst>
                  <a:outerShdw blurRad="38100" dist="38100" dir="2700000" algn="tl">
                    <a:srgbClr val="000000">
                      <a:alpha val="43137"/>
                    </a:srgbClr>
                  </a:outerShdw>
                </a:effectLst>
                <a:latin typeface="Bahnschrift SemiBold" panose="020B0502040204020203" pitchFamily="34" charset="0"/>
              </a:rPr>
              <a:t>need</a:t>
            </a:r>
            <a:r>
              <a:rPr lang="es-ES" sz="2400" b="1" dirty="0">
                <a:solidFill>
                  <a:srgbClr val="FF0000"/>
                </a:solidFill>
                <a:effectLst>
                  <a:outerShdw blurRad="38100" dist="38100" dir="2700000" algn="tl">
                    <a:srgbClr val="000000">
                      <a:alpha val="43137"/>
                    </a:srgbClr>
                  </a:outerShdw>
                </a:effectLst>
                <a:latin typeface="Bahnschrift SemiBold" panose="020B0502040204020203" pitchFamily="34" charset="0"/>
              </a:rPr>
              <a:t>?</a:t>
            </a:r>
            <a:r>
              <a:rPr lang="es-ES" sz="2400" dirty="0">
                <a:solidFill>
                  <a:srgbClr val="FF0000"/>
                </a:solidFill>
                <a:effectLst>
                  <a:outerShdw blurRad="38100" dist="38100" dir="2700000" algn="tl">
                    <a:srgbClr val="000000">
                      <a:alpha val="43137"/>
                    </a:srgbClr>
                  </a:outerShdw>
                </a:effectLst>
                <a:latin typeface="Bahnschrift SemiBold" panose="020B0502040204020203" pitchFamily="34" charset="0"/>
              </a:rPr>
              <a:t> </a:t>
            </a:r>
          </a:p>
          <a:p>
            <a:pPr algn="ctr"/>
            <a:r>
              <a:rPr lang="es-ES" sz="2400" dirty="0">
                <a:solidFill>
                  <a:srgbClr val="002060"/>
                </a:solidFill>
                <a:effectLst>
                  <a:outerShdw blurRad="38100" dist="38100" dir="2700000" algn="tl">
                    <a:srgbClr val="000000">
                      <a:alpha val="43137"/>
                    </a:srgbClr>
                  </a:outerShdw>
                </a:effectLst>
                <a:latin typeface="Bahnschrift SemiBold" panose="020B0502040204020203" pitchFamily="34" charset="0"/>
              </a:rPr>
              <a:t>INTERCEDE FOR THEM AND EMBRACE THEM.</a:t>
            </a:r>
            <a:endParaRPr lang="es-ES" sz="2400"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415354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2" descr="Carta de la religiosa Paz a Cristina Martín Jiménez - Cristina ...">
            <a:extLst>
              <a:ext uri="{FF2B5EF4-FFF2-40B4-BE49-F238E27FC236}">
                <a16:creationId xmlns:a16="http://schemas.microsoft.com/office/drawing/2014/main" id="{6FF444E4-40EA-4328-AA87-C2665DBB1B12}"/>
              </a:ext>
            </a:extLst>
          </p:cNvPr>
          <p:cNvPicPr>
            <a:picLocks noGrp="1" noChangeAspect="1" noChangeArrowheads="1"/>
          </p:cNvPicPr>
          <p:nvPr>
            <p:ph idx="1"/>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14122"/>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a:extLst>
              <a:ext uri="{FF2B5EF4-FFF2-40B4-BE49-F238E27FC236}">
                <a16:creationId xmlns:a16="http://schemas.microsoft.com/office/drawing/2014/main" id="{B6900913-7E89-462E-A660-71640DD098FA}"/>
              </a:ext>
            </a:extLst>
          </p:cNvPr>
          <p:cNvSpPr txBox="1"/>
          <p:nvPr/>
        </p:nvSpPr>
        <p:spPr>
          <a:xfrm flipH="1">
            <a:off x="1285336" y="496296"/>
            <a:ext cx="3972826" cy="3539430"/>
          </a:xfrm>
          <a:prstGeom prst="rect">
            <a:avLst/>
          </a:prstGeom>
          <a:solidFill>
            <a:schemeClr val="bg1">
              <a:alpha val="54000"/>
            </a:schemeClr>
          </a:solidFill>
        </p:spPr>
        <p:txBody>
          <a:bodyPr wrap="square" rtlCol="0">
            <a:spAutoFit/>
          </a:bodyPr>
          <a:lstStyle/>
          <a:p>
            <a:r>
              <a:rPr lang="en-US" sz="2800" dirty="0">
                <a:solidFill>
                  <a:schemeClr val="accent2">
                    <a:lumMod val="50000"/>
                  </a:schemeClr>
                </a:solidFill>
                <a:latin typeface="Georgia Pro Cond Semibold" panose="02040706050405020303" pitchFamily="18" charset="0"/>
              </a:rPr>
              <a:t>Think of the testimony of so many sisters who have contributed to your spiritual growth, who have sustained you in difficult times.</a:t>
            </a:r>
          </a:p>
          <a:p>
            <a:r>
              <a:rPr lang="en-US" sz="2800" dirty="0">
                <a:solidFill>
                  <a:schemeClr val="accent2">
                    <a:lumMod val="50000"/>
                  </a:schemeClr>
                </a:solidFill>
                <a:latin typeface="Georgia Pro Cond Semibold" panose="02040706050405020303" pitchFamily="18" charset="0"/>
              </a:rPr>
              <a:t>Touch them, </a:t>
            </a:r>
          </a:p>
          <a:p>
            <a:r>
              <a:rPr lang="en-US" sz="2800" dirty="0">
                <a:solidFill>
                  <a:schemeClr val="accent2">
                    <a:lumMod val="50000"/>
                  </a:schemeClr>
                </a:solidFill>
                <a:latin typeface="Georgia Pro Cond Semibold" panose="02040706050405020303" pitchFamily="18" charset="0"/>
              </a:rPr>
              <a:t>Christ is in them.</a:t>
            </a:r>
            <a:endParaRPr lang="es-ES" sz="2800" dirty="0">
              <a:solidFill>
                <a:schemeClr val="accent2">
                  <a:lumMod val="50000"/>
                </a:schemeClr>
              </a:solidFill>
              <a:latin typeface="Georgia Pro Cond Semibold" panose="02040706050405020303" pitchFamily="18" charset="0"/>
            </a:endParaRPr>
          </a:p>
        </p:txBody>
      </p:sp>
      <p:sp>
        <p:nvSpPr>
          <p:cNvPr id="5" name="CuadroTexto 4">
            <a:extLst>
              <a:ext uri="{FF2B5EF4-FFF2-40B4-BE49-F238E27FC236}">
                <a16:creationId xmlns:a16="http://schemas.microsoft.com/office/drawing/2014/main" id="{B0403F29-E0BF-41FD-AEC1-6E40215C9167}"/>
              </a:ext>
            </a:extLst>
          </p:cNvPr>
          <p:cNvSpPr txBox="1"/>
          <p:nvPr/>
        </p:nvSpPr>
        <p:spPr>
          <a:xfrm flipH="1">
            <a:off x="6233734" y="3072983"/>
            <a:ext cx="3656103" cy="3108543"/>
          </a:xfrm>
          <a:prstGeom prst="rect">
            <a:avLst/>
          </a:prstGeom>
          <a:noFill/>
        </p:spPr>
        <p:txBody>
          <a:bodyPr wrap="square" rtlCol="0">
            <a:spAutoFit/>
          </a:bodyPr>
          <a:lstStyle/>
          <a:p>
            <a:pPr algn="r"/>
            <a:r>
              <a:rPr lang="en-US" sz="2800" dirty="0">
                <a:solidFill>
                  <a:schemeClr val="accent4">
                    <a:lumMod val="40000"/>
                    <a:lumOff val="60000"/>
                  </a:schemeClr>
                </a:solidFill>
                <a:latin typeface="Georgia Pro Cond Semibold" panose="02040706050405020303" pitchFamily="18" charset="0"/>
              </a:rPr>
              <a:t>Think of those sisters who have hurt you and who today need to offer themselves to God and to forgive. Forgiveness liberates, restores, dignifies.</a:t>
            </a:r>
            <a:endParaRPr lang="es-ES" sz="2800" dirty="0">
              <a:solidFill>
                <a:schemeClr val="accent4">
                  <a:lumMod val="40000"/>
                  <a:lumOff val="60000"/>
                </a:schemeClr>
              </a:solidFill>
              <a:latin typeface="Georgia Pro Cond Semibold" panose="02040706050405020303" pitchFamily="18" charset="0"/>
            </a:endParaRPr>
          </a:p>
        </p:txBody>
      </p:sp>
    </p:spTree>
    <p:extLst>
      <p:ext uri="{BB962C8B-B14F-4D97-AF65-F5344CB8AC3E}">
        <p14:creationId xmlns:p14="http://schemas.microsoft.com/office/powerpoint/2010/main" val="1299509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IMPORTANCIA DE LA LAGRIMA - Blog Visual Center Madhu -">
            <a:extLst>
              <a:ext uri="{FF2B5EF4-FFF2-40B4-BE49-F238E27FC236}">
                <a16:creationId xmlns:a16="http://schemas.microsoft.com/office/drawing/2014/main" id="{590D2829-9909-49C3-9E38-E28791068AE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7279" b="12076"/>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ángulo 9">
            <a:extLst>
              <a:ext uri="{FF2B5EF4-FFF2-40B4-BE49-F238E27FC236}">
                <a16:creationId xmlns:a16="http://schemas.microsoft.com/office/drawing/2014/main" id="{17641A08-9378-4753-B54C-1198C1F3DD91}"/>
              </a:ext>
            </a:extLst>
          </p:cNvPr>
          <p:cNvSpPr/>
          <p:nvPr/>
        </p:nvSpPr>
        <p:spPr>
          <a:xfrm>
            <a:off x="289557" y="366627"/>
            <a:ext cx="7318251" cy="6370975"/>
          </a:xfrm>
          <a:prstGeom prst="rect">
            <a:avLst/>
          </a:prstGeom>
        </p:spPr>
        <p:txBody>
          <a:bodyPr wrap="square">
            <a:spAutoFit/>
          </a:bodyPr>
          <a:lstStyle/>
          <a:p>
            <a:r>
              <a:rPr lang="en-US" sz="2800" dirty="0">
                <a:solidFill>
                  <a:schemeClr val="bg1"/>
                </a:solidFill>
                <a:effectLst>
                  <a:outerShdw blurRad="38100" dist="38100" dir="2700000" algn="tl">
                    <a:srgbClr val="000000">
                      <a:alpha val="43137"/>
                    </a:srgbClr>
                  </a:outerShdw>
                </a:effectLst>
                <a:latin typeface="Bahnschrift SemiLight SemiConde" panose="020B0502040204020203" pitchFamily="34" charset="0"/>
              </a:rPr>
              <a:t>Tears are part of the embrace, the caress. Don't be afraid to cry, or to yearn. Don't suppress grief or disguise absence. Just try to believe, even today, that </a:t>
            </a:r>
            <a:r>
              <a:rPr lang="en-US" sz="3200" dirty="0">
                <a:solidFill>
                  <a:schemeClr val="accent4">
                    <a:lumMod val="20000"/>
                    <a:lumOff val="80000"/>
                  </a:schemeClr>
                </a:solidFill>
                <a:effectLst>
                  <a:outerShdw blurRad="38100" dist="38100" dir="2700000" algn="tl">
                    <a:srgbClr val="000000">
                      <a:alpha val="43137"/>
                    </a:srgbClr>
                  </a:outerShdw>
                </a:effectLst>
                <a:latin typeface="Bahnschrift SemiLight SemiConde" panose="020B0502040204020203" pitchFamily="34" charset="0"/>
              </a:rPr>
              <a:t>the last word belongs to Life</a:t>
            </a:r>
            <a:r>
              <a:rPr lang="en-US" sz="2800" dirty="0">
                <a:solidFill>
                  <a:schemeClr val="bg1"/>
                </a:solidFill>
                <a:effectLst>
                  <a:outerShdw blurRad="38100" dist="38100" dir="2700000" algn="tl">
                    <a:srgbClr val="000000">
                      <a:alpha val="43137"/>
                    </a:srgbClr>
                  </a:outerShdw>
                </a:effectLst>
                <a:latin typeface="Bahnschrift SemiLight SemiConde" panose="020B0502040204020203" pitchFamily="34" charset="0"/>
              </a:rPr>
              <a:t>, even if it hurts now. </a:t>
            </a:r>
          </a:p>
          <a:p>
            <a:r>
              <a:rPr lang="en-US" sz="2800" dirty="0">
                <a:solidFill>
                  <a:schemeClr val="bg1"/>
                </a:solidFill>
                <a:effectLst>
                  <a:outerShdw blurRad="38100" dist="38100" dir="2700000" algn="tl">
                    <a:srgbClr val="000000">
                      <a:alpha val="43137"/>
                    </a:srgbClr>
                  </a:outerShdw>
                </a:effectLst>
                <a:latin typeface="Bahnschrift SemiLight SemiConde" panose="020B0502040204020203" pitchFamily="34" charset="0"/>
              </a:rPr>
              <a:t>The memory, which at times burns, will be tinged with gratitude when the pain fades; a gratitude for their life, for their presence, for their footprint. </a:t>
            </a:r>
          </a:p>
          <a:p>
            <a:r>
              <a:rPr lang="en-US" sz="2800" dirty="0">
                <a:solidFill>
                  <a:schemeClr val="bg1"/>
                </a:solidFill>
                <a:effectLst>
                  <a:outerShdw blurRad="38100" dist="38100" dir="2700000" algn="tl">
                    <a:srgbClr val="000000">
                      <a:alpha val="43137"/>
                    </a:srgbClr>
                  </a:outerShdw>
                </a:effectLst>
                <a:latin typeface="Bahnschrift SemiLight SemiConde" panose="020B0502040204020203" pitchFamily="34" charset="0"/>
              </a:rPr>
              <a:t>But do not be in a hurry, do not want to force the time when we all need space for mourning. A day of resurrection will come, when all will be well. </a:t>
            </a:r>
          </a:p>
          <a:p>
            <a:r>
              <a:rPr lang="en-US" sz="3200" dirty="0">
                <a:solidFill>
                  <a:schemeClr val="accent4">
                    <a:lumMod val="20000"/>
                    <a:lumOff val="80000"/>
                  </a:schemeClr>
                </a:solidFill>
                <a:effectLst>
                  <a:outerShdw blurRad="38100" dist="38100" dir="2700000" algn="tl">
                    <a:srgbClr val="000000">
                      <a:alpha val="43137"/>
                    </a:srgbClr>
                  </a:outerShdw>
                </a:effectLst>
                <a:latin typeface="Bahnschrift SemiLight SemiConde" panose="020B0502040204020203" pitchFamily="34" charset="0"/>
              </a:rPr>
              <a:t>Now we are left with love, tenderness, caresses, which cannot be silenced even by death.</a:t>
            </a:r>
            <a:endParaRPr lang="es-ES" sz="3200" dirty="0">
              <a:solidFill>
                <a:schemeClr val="accent4">
                  <a:lumMod val="20000"/>
                  <a:lumOff val="80000"/>
                </a:schemeClr>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9621601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C83A5C14-ED91-4CD1-809E-D29FF97C9A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Freeform: Shape 72">
            <a:extLst>
              <a:ext uri="{FF2B5EF4-FFF2-40B4-BE49-F238E27FC236}">
                <a16:creationId xmlns:a16="http://schemas.microsoft.com/office/drawing/2014/main" id="{56065185-5C34-4F86-AA96-AA4D065B0EF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01600" sx="102000" sy="102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626" name="Picture 2" descr="Comunidades | Carmelitas Misioneras Teresianas">
            <a:extLst>
              <a:ext uri="{FF2B5EF4-FFF2-40B4-BE49-F238E27FC236}">
                <a16:creationId xmlns:a16="http://schemas.microsoft.com/office/drawing/2014/main" id="{D7179A60-834D-47AF-A1B6-CF2B1080B1A4}"/>
              </a:ext>
            </a:extLst>
          </p:cNvPr>
          <p:cNvPicPr>
            <a:picLocks noGrp="1" noChangeAspect="1" noChangeArrowheads="1"/>
          </p:cNvPicPr>
          <p:nvPr>
            <p:ph idx="1"/>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t="17771" r="2" b="13396"/>
          <a:stretch/>
        </p:blipFill>
        <p:spPr bwMode="auto">
          <a:xfrm>
            <a:off x="1114426" y="10"/>
            <a:ext cx="9963149" cy="685799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72CF8971-4CD2-4282-B945-FC6E956691BE}"/>
              </a:ext>
            </a:extLst>
          </p:cNvPr>
          <p:cNvSpPr txBox="1"/>
          <p:nvPr/>
        </p:nvSpPr>
        <p:spPr>
          <a:xfrm>
            <a:off x="1891382" y="2363351"/>
            <a:ext cx="8409215" cy="2923877"/>
          </a:xfrm>
          <a:prstGeom prst="rect">
            <a:avLst/>
          </a:prstGeom>
          <a:noFill/>
        </p:spPr>
        <p:txBody>
          <a:bodyPr wrap="square" rtlCol="0">
            <a:spAutoFit/>
          </a:bodyPr>
          <a:lstStyle/>
          <a:p>
            <a:pPr algn="ctr"/>
            <a:r>
              <a:rPr lang="en-US" sz="4000" dirty="0">
                <a:solidFill>
                  <a:srgbClr val="FF3399"/>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CARESS THEM  THROUGH YOUR PRAYER. </a:t>
            </a:r>
            <a:r>
              <a:rPr lang="es-ES" sz="4000" dirty="0">
                <a:solidFill>
                  <a:srgbClr val="FF3399"/>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EMBRACE THEM. EMBRACE YOURSELF.</a:t>
            </a:r>
          </a:p>
          <a:p>
            <a:pPr algn="ctr"/>
            <a:r>
              <a:rPr lang="es-ES" sz="4000" dirty="0">
                <a:solidFill>
                  <a:srgbClr val="FF3399"/>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EMBRACE US.</a:t>
            </a:r>
            <a:endParaRPr lang="es-ES" sz="3200" dirty="0">
              <a:latin typeface="Aharoni" panose="02010803020104030203" pitchFamily="2" charset="-79"/>
              <a:cs typeface="Aharoni" panose="02010803020104030203" pitchFamily="2" charset="-79"/>
            </a:endParaRPr>
          </a:p>
          <a:p>
            <a:pPr algn="r"/>
            <a:endPar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endParaRPr>
          </a:p>
          <a:p>
            <a:pPr algn="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WE SING: “Cuanto más te miro, Iglesia…”.</a:t>
            </a:r>
          </a:p>
        </p:txBody>
      </p:sp>
    </p:spTree>
    <p:extLst>
      <p:ext uri="{BB962C8B-B14F-4D97-AF65-F5344CB8AC3E}">
        <p14:creationId xmlns:p14="http://schemas.microsoft.com/office/powerpoint/2010/main" val="17551360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0005B2-CC2D-4671-88D8-20F6D8C2A022}"/>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1B4272EC-D108-4F1E-A6C7-2282E03B65FE}"/>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0D48722D-6E72-4CE4-993D-25C88E6AD613}"/>
              </a:ext>
            </a:extLst>
          </p:cNvPr>
          <p:cNvPicPr>
            <a:picLocks noChangeAspect="1"/>
          </p:cNvPicPr>
          <p:nvPr/>
        </p:nvPicPr>
        <p:blipFill>
          <a:blip r:embed="rId2"/>
          <a:stretch>
            <a:fillRect/>
          </a:stretch>
        </p:blipFill>
        <p:spPr>
          <a:xfrm>
            <a:off x="0" y="1"/>
            <a:ext cx="12192000" cy="6857999"/>
          </a:xfrm>
          <a:prstGeom prst="rect">
            <a:avLst/>
          </a:prstGeom>
        </p:spPr>
      </p:pic>
      <p:sp>
        <p:nvSpPr>
          <p:cNvPr id="6" name="Rectángulo 5">
            <a:extLst>
              <a:ext uri="{FF2B5EF4-FFF2-40B4-BE49-F238E27FC236}">
                <a16:creationId xmlns:a16="http://schemas.microsoft.com/office/drawing/2014/main" id="{695DF12A-2D94-4A34-A1BF-DCA898FE6720}"/>
              </a:ext>
            </a:extLst>
          </p:cNvPr>
          <p:cNvSpPr/>
          <p:nvPr/>
        </p:nvSpPr>
        <p:spPr>
          <a:xfrm>
            <a:off x="838200" y="1485107"/>
            <a:ext cx="6615023" cy="2462213"/>
          </a:xfrm>
          <a:prstGeom prst="rect">
            <a:avLst/>
          </a:prstGeom>
        </p:spPr>
        <p:txBody>
          <a:bodyPr wrap="square">
            <a:spAutoFit/>
          </a:bodyPr>
          <a:lstStyle/>
          <a:p>
            <a:pPr algn="r"/>
            <a:r>
              <a:rPr lang="en-US" sz="2200" dirty="0">
                <a:effectLst>
                  <a:outerShdw blurRad="38100" dist="38100" dir="2700000" algn="tl">
                    <a:srgbClr val="000000">
                      <a:alpha val="43137"/>
                    </a:srgbClr>
                  </a:outerShdw>
                </a:effectLst>
                <a:latin typeface="Papyrus" panose="03070502060502030205" pitchFamily="66" charset="0"/>
              </a:rPr>
              <a:t>And then the voice of the Father was heard from heaven saying: “This is my beloved Daughter I thank you for encouraging her” [Mt 3,17; Mk 1,11; Lk 9,35]. And the Son added: “This is my beloved Spouse and your Spouse: I thank you for the services you have rendered her.”</a:t>
            </a:r>
            <a:endParaRPr lang="es-ES" sz="2200" dirty="0">
              <a:effectLst>
                <a:outerShdw blurRad="38100" dist="38100" dir="2700000" algn="tl">
                  <a:srgbClr val="000000">
                    <a:alpha val="43137"/>
                  </a:srgbClr>
                </a:outerShdw>
              </a:effectLst>
              <a:latin typeface="Papyrus" panose="03070502060502030205" pitchFamily="66" charset="0"/>
            </a:endParaRPr>
          </a:p>
          <a:p>
            <a:pPr algn="r"/>
            <a:r>
              <a:rPr lang="es-ES" sz="2200" dirty="0">
                <a:effectLst>
                  <a:outerShdw blurRad="38100" dist="38100" dir="2700000" algn="tl">
                    <a:srgbClr val="000000">
                      <a:alpha val="43137"/>
                    </a:srgbClr>
                  </a:outerShdw>
                </a:effectLst>
                <a:latin typeface="Papyrus" panose="03070502060502030205" pitchFamily="66" charset="0"/>
              </a:rPr>
              <a:t>(MR 7,6).</a:t>
            </a:r>
          </a:p>
        </p:txBody>
      </p:sp>
      <p:sp>
        <p:nvSpPr>
          <p:cNvPr id="8" name="Rectángulo 7">
            <a:extLst>
              <a:ext uri="{FF2B5EF4-FFF2-40B4-BE49-F238E27FC236}">
                <a16:creationId xmlns:a16="http://schemas.microsoft.com/office/drawing/2014/main" id="{7640EE8A-133A-4318-9713-12A63789342D}"/>
              </a:ext>
            </a:extLst>
          </p:cNvPr>
          <p:cNvSpPr/>
          <p:nvPr/>
        </p:nvSpPr>
        <p:spPr>
          <a:xfrm>
            <a:off x="0" y="4621702"/>
            <a:ext cx="6945329" cy="1200329"/>
          </a:xfrm>
          <a:prstGeom prst="rect">
            <a:avLst/>
          </a:prstGeom>
          <a:solidFill>
            <a:schemeClr val="accent1">
              <a:lumMod val="20000"/>
              <a:lumOff val="80000"/>
            </a:schemeClr>
          </a:solidFill>
        </p:spPr>
        <p:txBody>
          <a:bodyPr wrap="square">
            <a:spAutoFit/>
          </a:bodyPr>
          <a:lstStyle/>
          <a:p>
            <a:r>
              <a:rPr lang="es-ES" sz="7200" dirty="0">
                <a:solidFill>
                  <a:srgbClr val="704438"/>
                </a:solidFill>
                <a:latin typeface="Algerian" panose="04020705040A02060702" pitchFamily="82" charset="0"/>
              </a:rPr>
              <a:t> 10</a:t>
            </a:r>
            <a:r>
              <a:rPr lang="es-ES" sz="4000" dirty="0">
                <a:solidFill>
                  <a:srgbClr val="704438"/>
                </a:solidFill>
                <a:latin typeface="Algerian" panose="04020705040A02060702" pitchFamily="82" charset="0"/>
              </a:rPr>
              <a:t>th</a:t>
            </a:r>
            <a:r>
              <a:rPr lang="es-ES" sz="7200" dirty="0">
                <a:solidFill>
                  <a:srgbClr val="704438"/>
                </a:solidFill>
                <a:latin typeface="Algerian" panose="04020705040A02060702" pitchFamily="82" charset="0"/>
              </a:rPr>
              <a:t> </a:t>
            </a:r>
            <a:r>
              <a:rPr lang="es-ES" sz="7200" dirty="0" err="1">
                <a:solidFill>
                  <a:srgbClr val="704438"/>
                </a:solidFill>
                <a:latin typeface="Algerian" panose="04020705040A02060702" pitchFamily="82" charset="0"/>
              </a:rPr>
              <a:t>EMBRACe</a:t>
            </a:r>
            <a:endParaRPr lang="es-ES" sz="7200" dirty="0"/>
          </a:p>
        </p:txBody>
      </p:sp>
    </p:spTree>
    <p:extLst>
      <p:ext uri="{BB962C8B-B14F-4D97-AF65-F5344CB8AC3E}">
        <p14:creationId xmlns:p14="http://schemas.microsoft.com/office/powerpoint/2010/main" val="38615700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698" name="Picture 2" descr="Siete razones para hacer el bien">
            <a:extLst>
              <a:ext uri="{FF2B5EF4-FFF2-40B4-BE49-F238E27FC236}">
                <a16:creationId xmlns:a16="http://schemas.microsoft.com/office/drawing/2014/main" id="{28D7BE9E-5B8A-4C15-ABA5-4C246094D44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5063"/>
          <a:stretch/>
        </p:blipFill>
        <p:spPr bwMode="auto">
          <a:xfrm>
            <a:off x="20" y="12012"/>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a:extLst>
              <a:ext uri="{FF2B5EF4-FFF2-40B4-BE49-F238E27FC236}">
                <a16:creationId xmlns:a16="http://schemas.microsoft.com/office/drawing/2014/main" id="{4AD4D4B3-A40E-4C0E-A79E-D478BA064EFF}"/>
              </a:ext>
            </a:extLst>
          </p:cNvPr>
          <p:cNvSpPr txBox="1"/>
          <p:nvPr/>
        </p:nvSpPr>
        <p:spPr>
          <a:xfrm>
            <a:off x="0" y="4342737"/>
            <a:ext cx="12191980" cy="954107"/>
          </a:xfrm>
          <a:prstGeom prst="rect">
            <a:avLst/>
          </a:prstGeom>
          <a:solidFill>
            <a:schemeClr val="bg1">
              <a:alpha val="56000"/>
            </a:schemeClr>
          </a:solidFill>
        </p:spPr>
        <p:txBody>
          <a:bodyPr wrap="square" rtlCol="0">
            <a:spAutoFit/>
          </a:bodyPr>
          <a:lstStyle/>
          <a:p>
            <a:pPr algn="ctr"/>
            <a:r>
              <a:rPr lang="es-ES" sz="2800" dirty="0" err="1">
                <a:solidFill>
                  <a:schemeClr val="accent2">
                    <a:lumMod val="50000"/>
                  </a:schemeClr>
                </a:solidFill>
                <a:latin typeface="Aharoni" panose="02010803020104030203" pitchFamily="2" charset="-79"/>
                <a:cs typeface="Aharoni" panose="02010803020104030203" pitchFamily="2" charset="-79"/>
              </a:rPr>
              <a:t>Caress</a:t>
            </a:r>
            <a:r>
              <a:rPr lang="es-ES" sz="2800" dirty="0">
                <a:solidFill>
                  <a:schemeClr val="accent2">
                    <a:lumMod val="50000"/>
                  </a:schemeClr>
                </a:solidFill>
                <a:latin typeface="Aharoni" panose="02010803020104030203" pitchFamily="2" charset="-79"/>
                <a:cs typeface="Aharoni" panose="02010803020104030203" pitchFamily="2" charset="-79"/>
              </a:rPr>
              <a:t> </a:t>
            </a:r>
            <a:r>
              <a:rPr lang="es-ES" sz="2800" dirty="0" err="1">
                <a:solidFill>
                  <a:schemeClr val="accent2">
                    <a:lumMod val="50000"/>
                  </a:schemeClr>
                </a:solidFill>
                <a:latin typeface="Aharoni" panose="02010803020104030203" pitchFamily="2" charset="-79"/>
                <a:cs typeface="Aharoni" panose="02010803020104030203" pitchFamily="2" charset="-79"/>
              </a:rPr>
              <a:t>Christ</a:t>
            </a:r>
            <a:r>
              <a:rPr lang="es-ES" sz="2800" dirty="0">
                <a:solidFill>
                  <a:schemeClr val="accent2">
                    <a:lumMod val="50000"/>
                  </a:schemeClr>
                </a:solidFill>
                <a:latin typeface="Aharoni" panose="02010803020104030203" pitchFamily="2" charset="-79"/>
                <a:cs typeface="Aharoni" panose="02010803020104030203" pitchFamily="2" charset="-79"/>
              </a:rPr>
              <a:t> and </a:t>
            </a:r>
            <a:r>
              <a:rPr lang="en-US" sz="2800" dirty="0">
                <a:solidFill>
                  <a:schemeClr val="accent2">
                    <a:lumMod val="50000"/>
                  </a:schemeClr>
                </a:solidFill>
                <a:latin typeface="Aharoni" panose="02010803020104030203" pitchFamily="2" charset="-79"/>
                <a:cs typeface="Aharoni" panose="02010803020104030203" pitchFamily="2" charset="-79"/>
              </a:rPr>
              <a:t>thank him for so many people who fight for truth, justice and the Good, for all those who break their back in their mission, work, family, community. </a:t>
            </a:r>
            <a:endParaRPr lang="es-ES" sz="2800" dirty="0">
              <a:solidFill>
                <a:schemeClr val="accent2">
                  <a:lumMod val="50000"/>
                </a:schemeClr>
              </a:solidFill>
              <a:latin typeface="Aharoni" panose="02010803020104030203" pitchFamily="2" charset="-79"/>
              <a:cs typeface="Aharoni" panose="02010803020104030203" pitchFamily="2" charset="-79"/>
            </a:endParaRPr>
          </a:p>
        </p:txBody>
      </p:sp>
      <p:sp>
        <p:nvSpPr>
          <p:cNvPr id="9" name="Rectángulo 8">
            <a:extLst>
              <a:ext uri="{FF2B5EF4-FFF2-40B4-BE49-F238E27FC236}">
                <a16:creationId xmlns:a16="http://schemas.microsoft.com/office/drawing/2014/main" id="{A43EAF2A-C28E-47BA-8A9D-2867392C8C9C}"/>
              </a:ext>
            </a:extLst>
          </p:cNvPr>
          <p:cNvSpPr/>
          <p:nvPr/>
        </p:nvSpPr>
        <p:spPr>
          <a:xfrm>
            <a:off x="8086045" y="296684"/>
            <a:ext cx="3812875" cy="2308324"/>
          </a:xfrm>
          <a:prstGeom prst="rect">
            <a:avLst/>
          </a:prstGeom>
          <a:solidFill>
            <a:schemeClr val="accent2">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s-ES" sz="2400" b="1" dirty="0" err="1">
                <a:solidFill>
                  <a:srgbClr val="FF0000"/>
                </a:solidFill>
                <a:effectLst>
                  <a:outerShdw blurRad="38100" dist="38100" dir="2700000" algn="tl">
                    <a:srgbClr val="000000">
                      <a:alpha val="43137"/>
                    </a:srgbClr>
                  </a:outerShdw>
                </a:effectLst>
                <a:latin typeface="Bahnschrift SemiBold" panose="020B0502040204020203" pitchFamily="34" charset="0"/>
              </a:rPr>
              <a:t>Caress</a:t>
            </a:r>
            <a:r>
              <a:rPr lang="es-ES" sz="2400" b="1" dirty="0">
                <a:solidFill>
                  <a:srgbClr val="FF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FF0000"/>
                </a:solidFill>
                <a:effectLst>
                  <a:outerShdw blurRad="38100" dist="38100" dir="2700000" algn="tl">
                    <a:srgbClr val="000000">
                      <a:alpha val="43137"/>
                    </a:srgbClr>
                  </a:outerShdw>
                </a:effectLst>
                <a:latin typeface="Bahnschrift SemiBold" panose="020B0502040204020203" pitchFamily="34" charset="0"/>
              </a:rPr>
              <a:t>their</a:t>
            </a:r>
            <a:r>
              <a:rPr lang="es-ES" sz="2400" b="1" dirty="0">
                <a:solidFill>
                  <a:srgbClr val="FF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FF0000"/>
                </a:solidFill>
                <a:effectLst>
                  <a:outerShdw blurRad="38100" dist="38100" dir="2700000" algn="tl">
                    <a:srgbClr val="000000">
                      <a:alpha val="43137"/>
                    </a:srgbClr>
                  </a:outerShdw>
                </a:effectLst>
                <a:latin typeface="Bahnschrift SemiBold" panose="020B0502040204020203" pitchFamily="34" charset="0"/>
              </a:rPr>
              <a:t>efforts</a:t>
            </a:r>
            <a:r>
              <a:rPr lang="es-ES" sz="2400" b="1" dirty="0">
                <a:solidFill>
                  <a:srgbClr val="FF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FF0000"/>
                </a:solidFill>
                <a:effectLst>
                  <a:outerShdw blurRad="38100" dist="38100" dir="2700000" algn="tl">
                    <a:srgbClr val="000000">
                      <a:alpha val="43137"/>
                    </a:srgbClr>
                  </a:outerShdw>
                </a:effectLst>
                <a:latin typeface="Bahnschrift SemiBold" panose="020B0502040204020203" pitchFamily="34" charset="0"/>
              </a:rPr>
              <a:t>their</a:t>
            </a:r>
            <a:r>
              <a:rPr lang="es-ES" sz="2400" b="1" dirty="0">
                <a:solidFill>
                  <a:srgbClr val="FF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FF0000"/>
                </a:solidFill>
                <a:effectLst>
                  <a:outerShdw blurRad="38100" dist="38100" dir="2700000" algn="tl">
                    <a:srgbClr val="000000">
                      <a:alpha val="43137"/>
                    </a:srgbClr>
                  </a:outerShdw>
                </a:effectLst>
                <a:latin typeface="Bahnschrift SemiBold" panose="020B0502040204020203" pitchFamily="34" charset="0"/>
              </a:rPr>
              <a:t>fight</a:t>
            </a:r>
            <a:r>
              <a:rPr lang="es-ES" sz="2400" b="1" dirty="0">
                <a:solidFill>
                  <a:srgbClr val="FF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FF0000"/>
                </a:solidFill>
                <a:effectLst>
                  <a:outerShdw blurRad="38100" dist="38100" dir="2700000" algn="tl">
                    <a:srgbClr val="000000">
                      <a:alpha val="43137"/>
                    </a:srgbClr>
                  </a:outerShdw>
                </a:effectLst>
                <a:latin typeface="Bahnschrift SemiBold" panose="020B0502040204020203" pitchFamily="34" charset="0"/>
              </a:rPr>
              <a:t>their</a:t>
            </a:r>
            <a:r>
              <a:rPr lang="es-ES" sz="2400" b="1" dirty="0">
                <a:solidFill>
                  <a:srgbClr val="FF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FF0000"/>
                </a:solidFill>
                <a:effectLst>
                  <a:outerShdw blurRad="38100" dist="38100" dir="2700000" algn="tl">
                    <a:srgbClr val="000000">
                      <a:alpha val="43137"/>
                    </a:srgbClr>
                  </a:outerShdw>
                </a:effectLst>
                <a:latin typeface="Bahnschrift SemiBold" panose="020B0502040204020203" pitchFamily="34" charset="0"/>
              </a:rPr>
              <a:t>fidelity</a:t>
            </a:r>
            <a:r>
              <a:rPr lang="es-ES" sz="2400" b="1" dirty="0">
                <a:solidFill>
                  <a:srgbClr val="FF0000"/>
                </a:solidFill>
                <a:effectLst>
                  <a:outerShdw blurRad="38100" dist="38100" dir="2700000" algn="tl">
                    <a:srgbClr val="000000">
                      <a:alpha val="43137"/>
                    </a:srgbClr>
                  </a:outerShdw>
                </a:effectLst>
                <a:latin typeface="Bahnschrift SemiBold" panose="020B0502040204020203" pitchFamily="34" charset="0"/>
              </a:rPr>
              <a:t>.</a:t>
            </a:r>
          </a:p>
          <a:p>
            <a:pPr algn="ctr"/>
            <a:r>
              <a:rPr lang="es-ES" sz="2400" b="1" dirty="0" err="1">
                <a:solidFill>
                  <a:srgbClr val="FF0000"/>
                </a:solidFill>
                <a:effectLst>
                  <a:outerShdw blurRad="38100" dist="38100" dir="2700000" algn="tl">
                    <a:srgbClr val="000000">
                      <a:alpha val="43137"/>
                    </a:srgbClr>
                  </a:outerShdw>
                </a:effectLst>
                <a:latin typeface="Bahnschrift SemiBold" panose="020B0502040204020203" pitchFamily="34" charset="0"/>
              </a:rPr>
              <a:t>What</a:t>
            </a:r>
            <a:r>
              <a:rPr lang="es-ES" sz="2400" b="1" dirty="0">
                <a:solidFill>
                  <a:srgbClr val="FF0000"/>
                </a:solidFill>
                <a:effectLst>
                  <a:outerShdw blurRad="38100" dist="38100" dir="2700000" algn="tl">
                    <a:srgbClr val="000000">
                      <a:alpha val="43137"/>
                    </a:srgbClr>
                  </a:outerShdw>
                </a:effectLst>
                <a:latin typeface="Bahnschrift SemiBold" panose="020B0502040204020203" pitchFamily="34" charset="0"/>
              </a:rPr>
              <a:t> do </a:t>
            </a:r>
            <a:r>
              <a:rPr lang="es-ES" sz="2400" b="1" dirty="0" err="1">
                <a:solidFill>
                  <a:srgbClr val="FF0000"/>
                </a:solidFill>
                <a:effectLst>
                  <a:outerShdw blurRad="38100" dist="38100" dir="2700000" algn="tl">
                    <a:srgbClr val="000000">
                      <a:alpha val="43137"/>
                    </a:srgbClr>
                  </a:outerShdw>
                </a:effectLst>
                <a:latin typeface="Bahnschrift SemiBold" panose="020B0502040204020203" pitchFamily="34" charset="0"/>
              </a:rPr>
              <a:t>they</a:t>
            </a:r>
            <a:r>
              <a:rPr lang="es-ES" sz="2400" b="1" dirty="0">
                <a:solidFill>
                  <a:srgbClr val="FF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FF0000"/>
                </a:solidFill>
                <a:effectLst>
                  <a:outerShdw blurRad="38100" dist="38100" dir="2700000" algn="tl">
                    <a:srgbClr val="000000">
                      <a:alpha val="43137"/>
                    </a:srgbClr>
                  </a:outerShdw>
                </a:effectLst>
                <a:latin typeface="Bahnschrift SemiBold" panose="020B0502040204020203" pitchFamily="34" charset="0"/>
              </a:rPr>
              <a:t>feel</a:t>
            </a:r>
            <a:r>
              <a:rPr lang="es-ES" sz="2400" b="1" dirty="0">
                <a:solidFill>
                  <a:srgbClr val="FF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FF0000"/>
                </a:solidFill>
                <a:effectLst>
                  <a:outerShdw blurRad="38100" dist="38100" dir="2700000" algn="tl">
                    <a:srgbClr val="000000">
                      <a:alpha val="43137"/>
                    </a:srgbClr>
                  </a:outerShdw>
                </a:effectLst>
                <a:latin typeface="Bahnschrift SemiBold" panose="020B0502040204020203" pitchFamily="34" charset="0"/>
              </a:rPr>
              <a:t>What</a:t>
            </a:r>
            <a:r>
              <a:rPr lang="es-ES" sz="2400" b="1" dirty="0">
                <a:solidFill>
                  <a:srgbClr val="FF0000"/>
                </a:solidFill>
                <a:effectLst>
                  <a:outerShdw blurRad="38100" dist="38100" dir="2700000" algn="tl">
                    <a:srgbClr val="000000">
                      <a:alpha val="43137"/>
                    </a:srgbClr>
                  </a:outerShdw>
                </a:effectLst>
                <a:latin typeface="Bahnschrift SemiBold" panose="020B0502040204020203" pitchFamily="34" charset="0"/>
              </a:rPr>
              <a:t> do </a:t>
            </a:r>
            <a:r>
              <a:rPr lang="es-ES" sz="2400" b="1" dirty="0" err="1">
                <a:solidFill>
                  <a:srgbClr val="FF0000"/>
                </a:solidFill>
                <a:effectLst>
                  <a:outerShdw blurRad="38100" dist="38100" dir="2700000" algn="tl">
                    <a:srgbClr val="000000">
                      <a:alpha val="43137"/>
                    </a:srgbClr>
                  </a:outerShdw>
                </a:effectLst>
                <a:latin typeface="Bahnschrift SemiBold" panose="020B0502040204020203" pitchFamily="34" charset="0"/>
              </a:rPr>
              <a:t>they</a:t>
            </a:r>
            <a:r>
              <a:rPr lang="es-ES" sz="2400" b="1" dirty="0">
                <a:solidFill>
                  <a:srgbClr val="FF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FF0000"/>
                </a:solidFill>
                <a:effectLst>
                  <a:outerShdw blurRad="38100" dist="38100" dir="2700000" algn="tl">
                    <a:srgbClr val="000000">
                      <a:alpha val="43137"/>
                    </a:srgbClr>
                  </a:outerShdw>
                </a:effectLst>
                <a:latin typeface="Bahnschrift SemiBold" panose="020B0502040204020203" pitchFamily="34" charset="0"/>
              </a:rPr>
              <a:t>need</a:t>
            </a:r>
            <a:r>
              <a:rPr lang="es-ES" sz="2400" b="1" dirty="0">
                <a:solidFill>
                  <a:srgbClr val="FF0000"/>
                </a:solidFill>
                <a:effectLst>
                  <a:outerShdw blurRad="38100" dist="38100" dir="2700000" algn="tl">
                    <a:srgbClr val="000000">
                      <a:alpha val="43137"/>
                    </a:srgbClr>
                  </a:outerShdw>
                </a:effectLst>
                <a:latin typeface="Bahnschrift SemiBold" panose="020B0502040204020203" pitchFamily="34" charset="0"/>
              </a:rPr>
              <a:t>?</a:t>
            </a:r>
            <a:r>
              <a:rPr lang="es-ES" sz="2400" dirty="0">
                <a:solidFill>
                  <a:srgbClr val="FF0000"/>
                </a:solidFill>
                <a:effectLst>
                  <a:outerShdw blurRad="38100" dist="38100" dir="2700000" algn="tl">
                    <a:srgbClr val="000000">
                      <a:alpha val="43137"/>
                    </a:srgbClr>
                  </a:outerShdw>
                </a:effectLst>
                <a:latin typeface="Bahnschrift SemiBold" panose="020B0502040204020203" pitchFamily="34" charset="0"/>
              </a:rPr>
              <a:t> </a:t>
            </a:r>
          </a:p>
          <a:p>
            <a:pPr algn="ctr"/>
            <a:r>
              <a:rPr lang="es-ES" sz="2400" dirty="0">
                <a:solidFill>
                  <a:srgbClr val="002060"/>
                </a:solidFill>
                <a:effectLst>
                  <a:outerShdw blurRad="38100" dist="38100" dir="2700000" algn="tl">
                    <a:srgbClr val="000000">
                      <a:alpha val="43137"/>
                    </a:srgbClr>
                  </a:outerShdw>
                </a:effectLst>
                <a:latin typeface="Bahnschrift SemiBold" panose="020B0502040204020203" pitchFamily="34" charset="0"/>
              </a:rPr>
              <a:t>INTERCEDE FOR THEM AND EMBRACE THEM.</a:t>
            </a:r>
            <a:endParaRPr lang="es-ES" sz="2400"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648640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2" name="Picture 2" descr="Religiosos que trabajan con enfermos terminales desmienten a ...">
            <a:extLst>
              <a:ext uri="{FF2B5EF4-FFF2-40B4-BE49-F238E27FC236}">
                <a16:creationId xmlns:a16="http://schemas.microsoft.com/office/drawing/2014/main" id="{90709B13-F533-4C5A-8C64-B68E91AB6E1C}"/>
              </a:ext>
            </a:extLst>
          </p:cNvPr>
          <p:cNvPicPr>
            <a:picLocks noGrp="1" noChangeAspect="1" noChangeArrowheads="1"/>
          </p:cNvPicPr>
          <p:nvPr>
            <p:ph idx="1"/>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t="3846"/>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a:extLst>
              <a:ext uri="{FF2B5EF4-FFF2-40B4-BE49-F238E27FC236}">
                <a16:creationId xmlns:a16="http://schemas.microsoft.com/office/drawing/2014/main" id="{5FCD207E-9C96-4594-908F-361FA20F3FB1}"/>
              </a:ext>
            </a:extLst>
          </p:cNvPr>
          <p:cNvSpPr txBox="1"/>
          <p:nvPr/>
        </p:nvSpPr>
        <p:spPr>
          <a:xfrm flipH="1">
            <a:off x="5068072" y="707103"/>
            <a:ext cx="6698358" cy="1938992"/>
          </a:xfrm>
          <a:prstGeom prst="rect">
            <a:avLst/>
          </a:prstGeom>
          <a:noFill/>
        </p:spPr>
        <p:txBody>
          <a:bodyPr wrap="square" rtlCol="0">
            <a:spAutoFit/>
          </a:bodyPr>
          <a:lstStyle/>
          <a:p>
            <a:pPr algn="ctr"/>
            <a:r>
              <a:rPr lang="es-ES" sz="4000" dirty="0" err="1">
                <a:solidFill>
                  <a:schemeClr val="accent2">
                    <a:lumMod val="50000"/>
                  </a:schemeClr>
                </a:solidFill>
                <a:effectLst>
                  <a:outerShdw blurRad="38100" dist="38100" dir="2700000" algn="tl">
                    <a:srgbClr val="000000">
                      <a:alpha val="43137"/>
                    </a:srgbClr>
                  </a:outerShdw>
                </a:effectLst>
              </a:rPr>
              <a:t>Remember</a:t>
            </a:r>
            <a:r>
              <a:rPr lang="es-ES" sz="4000" dirty="0">
                <a:solidFill>
                  <a:schemeClr val="accent2">
                    <a:lumMod val="50000"/>
                  </a:schemeClr>
                </a:solidFill>
                <a:effectLst>
                  <a:outerShdw blurRad="38100" dist="38100" dir="2700000" algn="tl">
                    <a:srgbClr val="000000">
                      <a:alpha val="43137"/>
                    </a:srgbClr>
                  </a:outerShdw>
                </a:effectLst>
              </a:rPr>
              <a:t> </a:t>
            </a:r>
            <a:r>
              <a:rPr lang="es-ES" sz="4000" dirty="0" err="1">
                <a:solidFill>
                  <a:schemeClr val="accent2">
                    <a:lumMod val="50000"/>
                  </a:schemeClr>
                </a:solidFill>
                <a:effectLst>
                  <a:outerShdw blurRad="38100" dist="38100" dir="2700000" algn="tl">
                    <a:srgbClr val="000000">
                      <a:alpha val="43137"/>
                    </a:srgbClr>
                  </a:outerShdw>
                </a:effectLst>
              </a:rPr>
              <a:t>every</a:t>
            </a:r>
            <a:r>
              <a:rPr lang="es-ES" sz="4000" dirty="0">
                <a:solidFill>
                  <a:schemeClr val="accent2">
                    <a:lumMod val="50000"/>
                  </a:schemeClr>
                </a:solidFill>
                <a:effectLst>
                  <a:outerShdw blurRad="38100" dist="38100" dir="2700000" algn="tl">
                    <a:srgbClr val="000000">
                      <a:alpha val="43137"/>
                    </a:srgbClr>
                  </a:outerShdw>
                </a:effectLst>
              </a:rPr>
              <a:t> </a:t>
            </a:r>
            <a:r>
              <a:rPr lang="es-ES" sz="4000" dirty="0" err="1">
                <a:solidFill>
                  <a:schemeClr val="accent2">
                    <a:lumMod val="50000"/>
                  </a:schemeClr>
                </a:solidFill>
                <a:effectLst>
                  <a:outerShdw blurRad="38100" dist="38100" dir="2700000" algn="tl">
                    <a:srgbClr val="000000">
                      <a:alpha val="43137"/>
                    </a:srgbClr>
                  </a:outerShdw>
                </a:effectLst>
              </a:rPr>
              <a:t>one</a:t>
            </a:r>
            <a:r>
              <a:rPr lang="es-ES" sz="4000" dirty="0">
                <a:solidFill>
                  <a:schemeClr val="accent2">
                    <a:lumMod val="50000"/>
                  </a:schemeClr>
                </a:solidFill>
                <a:effectLst>
                  <a:outerShdw blurRad="38100" dist="38100" dir="2700000" algn="tl">
                    <a:srgbClr val="000000">
                      <a:alpha val="43137"/>
                    </a:srgbClr>
                  </a:outerShdw>
                </a:effectLst>
              </a:rPr>
              <a:t> </a:t>
            </a:r>
            <a:r>
              <a:rPr lang="en-US" sz="4000" dirty="0">
                <a:solidFill>
                  <a:schemeClr val="accent2">
                    <a:lumMod val="50000"/>
                  </a:schemeClr>
                </a:solidFill>
                <a:effectLst>
                  <a:outerShdw blurRad="38100" dist="38100" dir="2700000" algn="tl">
                    <a:srgbClr val="000000">
                      <a:alpha val="43137"/>
                    </a:srgbClr>
                  </a:outerShdw>
                </a:effectLst>
              </a:rPr>
              <a:t>of them who with dedication and effort take care of life and defend it.</a:t>
            </a:r>
            <a:endParaRPr lang="es-ES" sz="4000" dirty="0">
              <a:solidFill>
                <a:schemeClr val="accent2">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975648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746" name="Picture 2" descr="▽ 11 abr. 2015 Proyecto de rondas infantiles Los astros son ronda ...">
            <a:extLst>
              <a:ext uri="{FF2B5EF4-FFF2-40B4-BE49-F238E27FC236}">
                <a16:creationId xmlns:a16="http://schemas.microsoft.com/office/drawing/2014/main" id="{3C36FF17-78F1-4C46-9641-BC1044403E7C}"/>
              </a:ext>
            </a:extLst>
          </p:cNvPr>
          <p:cNvPicPr>
            <a:picLocks noGrp="1" noChangeAspect="1" noChangeArrowheads="1"/>
          </p:cNvPicPr>
          <p:nvPr>
            <p:ph idx="1"/>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t="11541" b="13459"/>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adroTexto 8">
            <a:extLst>
              <a:ext uri="{FF2B5EF4-FFF2-40B4-BE49-F238E27FC236}">
                <a16:creationId xmlns:a16="http://schemas.microsoft.com/office/drawing/2014/main" id="{3986A856-92F0-494C-A145-F5B92759362F}"/>
              </a:ext>
            </a:extLst>
          </p:cNvPr>
          <p:cNvSpPr txBox="1"/>
          <p:nvPr/>
        </p:nvSpPr>
        <p:spPr>
          <a:xfrm>
            <a:off x="1921362" y="1583864"/>
            <a:ext cx="8409215" cy="4031873"/>
          </a:xfrm>
          <a:prstGeom prst="rect">
            <a:avLst/>
          </a:prstGeom>
          <a:noFill/>
        </p:spPr>
        <p:txBody>
          <a:bodyPr wrap="square" rtlCol="0">
            <a:spAutoFit/>
          </a:bodyPr>
          <a:lstStyle/>
          <a:p>
            <a:pPr algn="ctr"/>
            <a:r>
              <a:rPr lang="es-ES" sz="4000" dirty="0">
                <a:solidFill>
                  <a:srgbClr val="FF3399"/>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CARESS THEM THROUGH YOUR PRAYER. EMBRACE THEM WITH GRATITUDE.</a:t>
            </a:r>
          </a:p>
          <a:p>
            <a:pPr algn="ctr"/>
            <a:r>
              <a:rPr lang="es-ES" sz="4000" dirty="0">
                <a:solidFill>
                  <a:srgbClr val="FF3399"/>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THEY´RE WORTH IT, THEY HAVE GAINED IT WITH THEIR DEDICATION AND FIDELITY. </a:t>
            </a:r>
            <a:endPar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endParaRPr>
          </a:p>
          <a:p>
            <a:pPr algn="r"/>
            <a:endPar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endParaRPr>
          </a:p>
          <a:p>
            <a:pPr algn="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WE SING: Gracias quiero darte por amarme…</a:t>
            </a:r>
          </a:p>
        </p:txBody>
      </p:sp>
    </p:spTree>
    <p:extLst>
      <p:ext uri="{BB962C8B-B14F-4D97-AF65-F5344CB8AC3E}">
        <p14:creationId xmlns:p14="http://schemas.microsoft.com/office/powerpoint/2010/main" val="7587943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818" name="Picture 2" descr="Mi encuentro con Cristo crucificado | La Oración">
            <a:extLst>
              <a:ext uri="{FF2B5EF4-FFF2-40B4-BE49-F238E27FC236}">
                <a16:creationId xmlns:a16="http://schemas.microsoft.com/office/drawing/2014/main" id="{4FE3FB76-07A5-4735-BE81-73CF6F22FD0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4930" b="483"/>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ángulo 3">
            <a:extLst>
              <a:ext uri="{FF2B5EF4-FFF2-40B4-BE49-F238E27FC236}">
                <a16:creationId xmlns:a16="http://schemas.microsoft.com/office/drawing/2014/main" id="{CCC0BB49-8016-419E-9C2C-8652303881E2}"/>
              </a:ext>
            </a:extLst>
          </p:cNvPr>
          <p:cNvSpPr/>
          <p:nvPr/>
        </p:nvSpPr>
        <p:spPr>
          <a:xfrm>
            <a:off x="392478" y="3361693"/>
            <a:ext cx="6543160" cy="2858539"/>
          </a:xfrm>
          <a:prstGeom prst="rect">
            <a:avLst/>
          </a:prstGeom>
        </p:spPr>
        <p:txBody>
          <a:bodyPr wrap="square">
            <a:spAutoFit/>
          </a:bodyPr>
          <a:lstStyle/>
          <a:p>
            <a:pPr>
              <a:lnSpc>
                <a:spcPct val="107000"/>
              </a:lnSpc>
              <a:spcAft>
                <a:spcPts val="800"/>
              </a:spcAft>
            </a:pPr>
            <a:r>
              <a:rPr lang="en-US" sz="2400" dirty="0">
                <a:solidFill>
                  <a:schemeClr val="bg1"/>
                </a:solidFill>
                <a:latin typeface="Bahnschrift SemiBold" panose="020B0502040204020203" pitchFamily="34" charset="0"/>
                <a:ea typeface="STHupo" panose="020B0503020204020204" pitchFamily="2" charset="-122"/>
                <a:cs typeface="Times New Roman" panose="02020603050405020304" pitchFamily="18" charset="0"/>
              </a:rPr>
              <a:t>"The more a being carries a wound or limitation, the more that suffering precipitates them into the heart of God. There is always an infinite relationship between the abyss in which a person lives and the tenderness of God. Never will a human being be more wounded by life than he is loved by God".</a:t>
            </a:r>
          </a:p>
        </p:txBody>
      </p:sp>
    </p:spTree>
    <p:extLst>
      <p:ext uri="{BB962C8B-B14F-4D97-AF65-F5344CB8AC3E}">
        <p14:creationId xmlns:p14="http://schemas.microsoft.com/office/powerpoint/2010/main" val="18862698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0"/>
            <a:ext cx="10284843" cy="6858594"/>
          </a:xfrm>
          <a:prstGeom prst="rect">
            <a:avLst/>
          </a:prstGeom>
        </p:spPr>
      </p:pic>
      <p:pic>
        <p:nvPicPr>
          <p:cNvPr id="4" name="Marcador de conteni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05001" y="0"/>
            <a:ext cx="10286999" cy="6858000"/>
          </a:xfrm>
        </p:spPr>
      </p:pic>
      <p:sp>
        <p:nvSpPr>
          <p:cNvPr id="5" name="CuadroTexto 4"/>
          <p:cNvSpPr txBox="1"/>
          <p:nvPr/>
        </p:nvSpPr>
        <p:spPr>
          <a:xfrm>
            <a:off x="483204" y="366027"/>
            <a:ext cx="5564039" cy="6124754"/>
          </a:xfrm>
          <a:prstGeom prst="rect">
            <a:avLst/>
          </a:prstGeom>
          <a:ln/>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Tempus Sans ITC" panose="04020404030D07020202" pitchFamily="82" charset="0"/>
              </a:rPr>
              <a:t>There are many situations in your life, in your family, between your friends, in the society, in the world… that cannot continue as they used to be. </a:t>
            </a:r>
          </a:p>
          <a:p>
            <a:r>
              <a:rPr lang="en-US" sz="2800" b="1" dirty="0">
                <a:solidFill>
                  <a:schemeClr val="bg1"/>
                </a:solidFill>
                <a:effectLst>
                  <a:outerShdw blurRad="38100" dist="38100" dir="2700000" algn="tl">
                    <a:srgbClr val="000000">
                      <a:alpha val="43137"/>
                    </a:srgbClr>
                  </a:outerShdw>
                </a:effectLst>
                <a:latin typeface="Tempus Sans ITC" panose="04020404030D07020202" pitchFamily="82" charset="0"/>
              </a:rPr>
              <a:t>Many situations that ask for truth and justice. One way or another they shout: </a:t>
            </a:r>
            <a:r>
              <a:rPr lang="en-US" sz="2800" b="1" dirty="0">
                <a:solidFill>
                  <a:schemeClr val="accent4">
                    <a:lumMod val="40000"/>
                    <a:lumOff val="60000"/>
                  </a:schemeClr>
                </a:solidFill>
                <a:effectLst>
                  <a:outerShdw blurRad="38100" dist="38100" dir="2700000" algn="tl">
                    <a:srgbClr val="000000">
                      <a:alpha val="43137"/>
                    </a:srgbClr>
                  </a:outerShdw>
                </a:effectLst>
                <a:latin typeface="Tempus Sans ITC" panose="04020404030D07020202" pitchFamily="82" charset="0"/>
              </a:rPr>
              <a:t>enough, no more!</a:t>
            </a:r>
          </a:p>
          <a:p>
            <a:endParaRPr lang="en-US" sz="2800" b="1" dirty="0">
              <a:solidFill>
                <a:schemeClr val="bg1"/>
              </a:solidFill>
              <a:effectLst>
                <a:outerShdw blurRad="38100" dist="38100" dir="2700000" algn="tl">
                  <a:srgbClr val="000000">
                    <a:alpha val="43137"/>
                  </a:srgbClr>
                </a:outerShdw>
              </a:effectLst>
              <a:latin typeface="Tempus Sans ITC" panose="04020404030D07020202" pitchFamily="82" charset="0"/>
            </a:endParaRPr>
          </a:p>
          <a:p>
            <a:r>
              <a:rPr lang="en-US" sz="2800" b="1" dirty="0">
                <a:solidFill>
                  <a:schemeClr val="bg1"/>
                </a:solidFill>
                <a:effectLst>
                  <a:outerShdw blurRad="38100" dist="38100" dir="2700000" algn="tl">
                    <a:srgbClr val="000000">
                      <a:alpha val="43137"/>
                    </a:srgbClr>
                  </a:outerShdw>
                </a:effectLst>
                <a:latin typeface="Tempus Sans ITC" panose="04020404030D07020202" pitchFamily="82" charset="0"/>
              </a:rPr>
              <a:t>A success is not built with lies and masks. </a:t>
            </a:r>
          </a:p>
          <a:p>
            <a:r>
              <a:rPr lang="en-US" sz="2800" b="1" dirty="0">
                <a:solidFill>
                  <a:schemeClr val="bg1"/>
                </a:solidFill>
                <a:effectLst>
                  <a:outerShdw blurRad="38100" dist="38100" dir="2700000" algn="tl">
                    <a:srgbClr val="000000">
                      <a:alpha val="43137"/>
                    </a:srgbClr>
                  </a:outerShdw>
                </a:effectLst>
                <a:latin typeface="Tempus Sans ITC" panose="04020404030D07020202" pitchFamily="82" charset="0"/>
              </a:rPr>
              <a:t>Being what you really are does not make you a failure </a:t>
            </a:r>
            <a:r>
              <a:rPr lang="en-US" sz="2800" b="1" dirty="0">
                <a:solidFill>
                  <a:schemeClr val="accent4">
                    <a:lumMod val="40000"/>
                    <a:lumOff val="60000"/>
                  </a:schemeClr>
                </a:solidFill>
                <a:effectLst>
                  <a:outerShdw blurRad="38100" dist="38100" dir="2700000" algn="tl">
                    <a:srgbClr val="000000">
                      <a:alpha val="43137"/>
                    </a:srgbClr>
                  </a:outerShdw>
                </a:effectLst>
                <a:latin typeface="Tempus Sans ITC" panose="04020404030D07020202" pitchFamily="82" charset="0"/>
              </a:rPr>
              <a:t>but rather someone authentic.</a:t>
            </a:r>
            <a:endParaRPr lang="es-ES" sz="2800" b="1" dirty="0">
              <a:solidFill>
                <a:schemeClr val="accent4">
                  <a:lumMod val="40000"/>
                  <a:lumOff val="60000"/>
                </a:schemeClr>
              </a:solidFill>
              <a:effectLst>
                <a:outerShdw blurRad="38100" dist="38100" dir="2700000" algn="tl">
                  <a:srgbClr val="000000">
                    <a:alpha val="43137"/>
                  </a:srgbClr>
                </a:outerShdw>
              </a:effectLst>
              <a:latin typeface="Tempus Sans ITC" panose="04020404030D07020202" pitchFamily="82" charset="0"/>
            </a:endParaRPr>
          </a:p>
        </p:txBody>
      </p:sp>
      <p:sp>
        <p:nvSpPr>
          <p:cNvPr id="7" name="Elipse 6"/>
          <p:cNvSpPr/>
          <p:nvPr/>
        </p:nvSpPr>
        <p:spPr>
          <a:xfrm>
            <a:off x="7021902" y="897148"/>
            <a:ext cx="3476445" cy="3364302"/>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r>
              <a:rPr lang="es-ES" sz="2800" dirty="0">
                <a:solidFill>
                  <a:srgbClr val="FF0000"/>
                </a:solidFill>
                <a:effectLst>
                  <a:outerShdw blurRad="38100" dist="38100" dir="2700000" algn="tl">
                    <a:srgbClr val="000000">
                      <a:alpha val="43137"/>
                    </a:srgbClr>
                  </a:outerShdw>
                </a:effectLst>
                <a:latin typeface="Gill Sans Ultra Bold" panose="020B0A02020104020203" pitchFamily="34" charset="0"/>
              </a:rPr>
              <a:t>ENOUGH!</a:t>
            </a:r>
          </a:p>
          <a:p>
            <a:pPr algn="ctr">
              <a:lnSpc>
                <a:spcPct val="150000"/>
              </a:lnSpc>
            </a:pPr>
            <a:r>
              <a:rPr lang="es-ES" sz="2800" dirty="0">
                <a:solidFill>
                  <a:srgbClr val="FF0000"/>
                </a:solidFill>
                <a:effectLst>
                  <a:outerShdw blurRad="38100" dist="38100" dir="2700000" algn="tl">
                    <a:srgbClr val="000000">
                      <a:alpha val="43137"/>
                    </a:srgbClr>
                  </a:outerShdw>
                </a:effectLst>
                <a:latin typeface="Gill Sans Ultra Bold" panose="020B0A02020104020203" pitchFamily="34" charset="0"/>
              </a:rPr>
              <a:t>NO MORE!</a:t>
            </a:r>
          </a:p>
        </p:txBody>
      </p:sp>
      <p:sp>
        <p:nvSpPr>
          <p:cNvPr id="8" name="CuadroTexto 7"/>
          <p:cNvSpPr txBox="1"/>
          <p:nvPr/>
        </p:nvSpPr>
        <p:spPr>
          <a:xfrm rot="5400000">
            <a:off x="8215224" y="3043684"/>
            <a:ext cx="6857998" cy="76944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sz="2200" b="1" dirty="0">
                <a:solidFill>
                  <a:schemeClr val="accent4">
                    <a:lumMod val="40000"/>
                    <a:lumOff val="60000"/>
                  </a:schemeClr>
                </a:solidFill>
                <a:effectLst>
                  <a:outerShdw blurRad="38100" dist="38100" dir="2700000" algn="tl">
                    <a:srgbClr val="000000">
                      <a:alpha val="43137"/>
                    </a:srgbClr>
                  </a:outerShdw>
                </a:effectLst>
                <a:latin typeface="Segoe Script" panose="030B0504020000000003" pitchFamily="66" charset="0"/>
              </a:rPr>
              <a:t>DON´T YOU EVER BE AFRAID</a:t>
            </a:r>
          </a:p>
          <a:p>
            <a:pPr algn="ctr"/>
            <a:r>
              <a:rPr lang="es-ES" sz="2200" b="1" dirty="0">
                <a:solidFill>
                  <a:schemeClr val="accent4">
                    <a:lumMod val="40000"/>
                    <a:lumOff val="60000"/>
                  </a:schemeClr>
                </a:solidFill>
                <a:effectLst>
                  <a:outerShdw blurRad="38100" dist="38100" dir="2700000" algn="tl">
                    <a:srgbClr val="000000">
                      <a:alpha val="43137"/>
                    </a:srgbClr>
                  </a:outerShdw>
                </a:effectLst>
                <a:latin typeface="Segoe Script" panose="030B0504020000000003" pitchFamily="66" charset="0"/>
              </a:rPr>
              <a:t> TO CALL THINGS BY THEIR OWN NAMES.</a:t>
            </a:r>
          </a:p>
        </p:txBody>
      </p:sp>
    </p:spTree>
    <p:extLst>
      <p:ext uri="{BB962C8B-B14F-4D97-AF65-F5344CB8AC3E}">
        <p14:creationId xmlns:p14="http://schemas.microsoft.com/office/powerpoint/2010/main" val="2156576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B5F8FB9-93B9-4832-A062-85E1B6A5AFA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842" name="Picture 2" descr="Scala Coeli: María VI: Al pie de la cruz">
            <a:extLst>
              <a:ext uri="{FF2B5EF4-FFF2-40B4-BE49-F238E27FC236}">
                <a16:creationId xmlns:a16="http://schemas.microsoft.com/office/drawing/2014/main" id="{0315CA6B-EEEF-41B2-9B4B-34B2CF3E4EA1}"/>
              </a:ext>
            </a:extLst>
          </p:cNvPr>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t="13221" b="35455"/>
          <a:stretch/>
        </p:blipFill>
        <p:spPr bwMode="auto">
          <a:xfrm>
            <a:off x="1669474" y="10"/>
            <a:ext cx="10522527"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73" name="Arc 72">
            <a:extLst>
              <a:ext uri="{FF2B5EF4-FFF2-40B4-BE49-F238E27FC236}">
                <a16:creationId xmlns:a16="http://schemas.microsoft.com/office/drawing/2014/main" id="{F37E8EB2-7BE0-4F3D-921C-F4E9C2C1492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1108520" y="775849"/>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E77AE46B-A945-4A7E-9911-903176079D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742" y="5649686"/>
            <a:ext cx="546100" cy="5461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ángulo 4">
            <a:extLst>
              <a:ext uri="{FF2B5EF4-FFF2-40B4-BE49-F238E27FC236}">
                <a16:creationId xmlns:a16="http://schemas.microsoft.com/office/drawing/2014/main" id="{0A89357C-85C0-4F21-8380-0DBCFAF9CC9D}"/>
              </a:ext>
            </a:extLst>
          </p:cNvPr>
          <p:cNvSpPr/>
          <p:nvPr/>
        </p:nvSpPr>
        <p:spPr>
          <a:xfrm>
            <a:off x="2167938" y="702885"/>
            <a:ext cx="9525597" cy="584775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r"/>
            <a:r>
              <a:rPr lang="en-US" sz="2200" dirty="0">
                <a:solidFill>
                  <a:srgbClr val="002060"/>
                </a:solidFill>
                <a:latin typeface="Bahnschrift SemiBold" panose="020B0502040204020203" pitchFamily="34" charset="0"/>
                <a:ea typeface="Times New Roman" panose="02020603050405020304" pitchFamily="18" charset="0"/>
              </a:rPr>
              <a:t>"To create "home" in definitive "is to create family; it is to learn to feel united to others beyond utilitarian or functional ties, united in such a way that we feel life a little more human. To create homes, "houses of communion", is to allow prophecy to take shape and make our hours and days less inhospitable, less indifferent and anonymous. It is to weave bonds that are built with simple, everyday gestures that we can all make. A home, and we all know this very well, needs everyone's collaboration. No one can be indifferent or alien, since each one is a necessary stone in its construction. And that means asking the Lord to give us the grace to learn patience, to learn to forgive ourselves; to learn every day to start over. And how many times do we have to forgive or start over? Seventy times seven, as many as necessary. Creating strong bonds requires the trust that is nourished every day by patience and forgiveness. And so the miracle of experiencing that here one is born again occurs, here we are all born again because we feel God's caress at work, which makes it possible for us to dream of a more human and, therefore, more divine world. This is an urgency, a powerful cry of the Church that we build family". </a:t>
            </a:r>
          </a:p>
        </p:txBody>
      </p:sp>
    </p:spTree>
    <p:extLst>
      <p:ext uri="{BB962C8B-B14F-4D97-AF65-F5344CB8AC3E}">
        <p14:creationId xmlns:p14="http://schemas.microsoft.com/office/powerpoint/2010/main" val="20252730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8E8A2B6-672C-4010-B1AD-29458600D9AC}"/>
              </a:ext>
            </a:extLst>
          </p:cNvPr>
          <p:cNvSpPr>
            <a:spLocks noGrp="1"/>
          </p:cNvSpPr>
          <p:nvPr>
            <p:ph idx="1"/>
          </p:nvPr>
        </p:nvSpPr>
        <p:spPr>
          <a:xfrm>
            <a:off x="6290873" y="1405900"/>
            <a:ext cx="5257800" cy="4351338"/>
          </a:xfrm>
        </p:spPr>
        <p:txBody>
          <a:bodyPr>
            <a:normAutofit lnSpcReduction="10000"/>
          </a:bodyPr>
          <a:lstStyle/>
          <a:p>
            <a:pPr marL="0" indent="0" algn="ctr">
              <a:buNone/>
            </a:pPr>
            <a:r>
              <a:rPr lang="en-US" dirty="0">
                <a:solidFill>
                  <a:srgbClr val="FF0000"/>
                </a:solidFill>
                <a:effectLst>
                  <a:outerShdw blurRad="38100" dist="38100" dir="2700000" algn="tl">
                    <a:srgbClr val="000000">
                      <a:alpha val="43137"/>
                    </a:srgbClr>
                  </a:outerShdw>
                </a:effectLst>
                <a:latin typeface="Bahnschrift SemiBold" panose="020B0502040204020203" pitchFamily="34" charset="0"/>
              </a:rPr>
              <a:t>To caress the mystery of the Cross means to build that home and family that humanity needs. That in our mission and charism, is the cry of humanity and the dream of God before so many orphans.</a:t>
            </a:r>
          </a:p>
          <a:p>
            <a:pPr marL="0" indent="0" algn="ctr">
              <a:buNone/>
            </a:pPr>
            <a:r>
              <a:rPr lang="en-US" dirty="0">
                <a:solidFill>
                  <a:schemeClr val="accent1">
                    <a:lumMod val="50000"/>
                  </a:schemeClr>
                </a:solidFill>
                <a:effectLst>
                  <a:outerShdw blurRad="38100" dist="38100" dir="2700000" algn="tl">
                    <a:srgbClr val="000000">
                      <a:alpha val="43137"/>
                    </a:srgbClr>
                  </a:outerShdw>
                </a:effectLst>
                <a:latin typeface="Bahnschrift SemiBold" panose="020B0502040204020203" pitchFamily="34" charset="0"/>
              </a:rPr>
              <a:t>ONLY IN THIS WAY THE CROSS DOES HAVE MEANING... </a:t>
            </a:r>
          </a:p>
          <a:p>
            <a:pPr marL="0" indent="0" algn="ctr">
              <a:buNone/>
            </a:pPr>
            <a:r>
              <a:rPr lang="en-US" dirty="0">
                <a:solidFill>
                  <a:schemeClr val="accent1">
                    <a:lumMod val="50000"/>
                  </a:schemeClr>
                </a:solidFill>
                <a:effectLst>
                  <a:outerShdw blurRad="38100" dist="38100" dir="2700000" algn="tl">
                    <a:srgbClr val="000000">
                      <a:alpha val="43137"/>
                    </a:srgbClr>
                  </a:outerShdw>
                </a:effectLst>
                <a:latin typeface="Bahnschrift SemiBold" panose="020B0502040204020203" pitchFamily="34" charset="0"/>
              </a:rPr>
              <a:t>ONLY THIS WAY WILL THE GOOD HAVE THE LAST WORD. </a:t>
            </a:r>
            <a:endParaRPr lang="es-ES" b="1" dirty="0">
              <a:solidFill>
                <a:schemeClr val="accent1">
                  <a:lumMod val="50000"/>
                </a:schemeClr>
              </a:solidFill>
              <a:effectLst>
                <a:outerShdw blurRad="38100" dist="38100" dir="2700000" algn="tl">
                  <a:srgbClr val="000000">
                    <a:alpha val="43137"/>
                  </a:srgbClr>
                </a:outerShdw>
              </a:effectLst>
              <a:latin typeface="Bahnschrift SemiLight SemiConde" panose="020B0502040204020203" pitchFamily="34" charset="0"/>
              <a:ea typeface="STHupo" panose="02010800040101010101" pitchFamily="2" charset="-122"/>
            </a:endParaRPr>
          </a:p>
        </p:txBody>
      </p:sp>
      <p:pic>
        <p:nvPicPr>
          <p:cNvPr id="36866" name="Picture 2" descr="Centro Aletti - | Arte, Icone, Immagini">
            <a:extLst>
              <a:ext uri="{FF2B5EF4-FFF2-40B4-BE49-F238E27FC236}">
                <a16:creationId xmlns:a16="http://schemas.microsoft.com/office/drawing/2014/main" id="{76DE38F0-D0A6-4411-94C4-F3D0D34CE1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85114"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2222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90" name="Picture 2" descr="El Papa sobre 'Uno de nosotros': “Debemos protejer al ser humano ...">
            <a:extLst>
              <a:ext uri="{FF2B5EF4-FFF2-40B4-BE49-F238E27FC236}">
                <a16:creationId xmlns:a16="http://schemas.microsoft.com/office/drawing/2014/main" id="{C513E5EE-5584-4B82-871A-946B1705DDBF}"/>
              </a:ext>
            </a:extLst>
          </p:cNvPr>
          <p:cNvPicPr>
            <a:picLocks noGrp="1" noChangeAspect="1" noChangeArrowheads="1"/>
          </p:cNvPicPr>
          <p:nvPr>
            <p:ph idx="1"/>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7787"/>
          <a:stretch/>
        </p:blipFill>
        <p:spPr bwMode="auto">
          <a:xfrm>
            <a:off x="20" y="11"/>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a:extLst>
              <a:ext uri="{FF2B5EF4-FFF2-40B4-BE49-F238E27FC236}">
                <a16:creationId xmlns:a16="http://schemas.microsoft.com/office/drawing/2014/main" id="{9B36F533-2F0E-44A6-9952-18B06D7E0A74}"/>
              </a:ext>
            </a:extLst>
          </p:cNvPr>
          <p:cNvSpPr txBox="1"/>
          <p:nvPr/>
        </p:nvSpPr>
        <p:spPr>
          <a:xfrm flipH="1">
            <a:off x="4813538" y="707103"/>
            <a:ext cx="6934511" cy="2123658"/>
          </a:xfrm>
          <a:prstGeom prst="rect">
            <a:avLst/>
          </a:prstGeom>
          <a:noFill/>
        </p:spPr>
        <p:txBody>
          <a:bodyPr wrap="square" rtlCol="0">
            <a:spAutoFit/>
          </a:bodyPr>
          <a:lstStyle/>
          <a:p>
            <a:r>
              <a:rPr lang="en-US" sz="4400" dirty="0">
                <a:solidFill>
                  <a:schemeClr val="accent2">
                    <a:lumMod val="50000"/>
                  </a:schemeClr>
                </a:solidFill>
                <a:latin typeface="STHupo" panose="02010800040101010101" pitchFamily="2" charset="-122"/>
                <a:ea typeface="STHupo" panose="02010800040101010101" pitchFamily="2" charset="-122"/>
              </a:rPr>
              <a:t>For the intentions of Pope Francis and those of the whole Church</a:t>
            </a:r>
            <a:endParaRPr lang="es-ES" dirty="0"/>
          </a:p>
        </p:txBody>
      </p:sp>
      <p:sp>
        <p:nvSpPr>
          <p:cNvPr id="5" name="CuadroTexto 4">
            <a:extLst>
              <a:ext uri="{FF2B5EF4-FFF2-40B4-BE49-F238E27FC236}">
                <a16:creationId xmlns:a16="http://schemas.microsoft.com/office/drawing/2014/main" id="{04E9C52B-480C-423A-842B-731762508E22}"/>
              </a:ext>
            </a:extLst>
          </p:cNvPr>
          <p:cNvSpPr txBox="1"/>
          <p:nvPr/>
        </p:nvSpPr>
        <p:spPr>
          <a:xfrm rot="20257509">
            <a:off x="1843790" y="4032354"/>
            <a:ext cx="4422099" cy="1384995"/>
          </a:xfrm>
          <a:prstGeom prst="rect">
            <a:avLst/>
          </a:prstGeom>
          <a:noFill/>
        </p:spPr>
        <p:txBody>
          <a:bodyPr wrap="square" rtlCol="0">
            <a:spAutoFit/>
          </a:bodyPr>
          <a:lstStyle/>
          <a:p>
            <a:r>
              <a:rPr lang="es-ES" sz="2800" dirty="0">
                <a:solidFill>
                  <a:srgbClr val="002060"/>
                </a:solidFill>
                <a:latin typeface="Bahnschrift SemiBold" panose="020B0502040204020203" pitchFamily="34" charset="0"/>
              </a:rPr>
              <a:t>Our </a:t>
            </a:r>
            <a:r>
              <a:rPr lang="es-ES" sz="2800" dirty="0" err="1">
                <a:solidFill>
                  <a:srgbClr val="002060"/>
                </a:solidFill>
                <a:latin typeface="Bahnschrift SemiBold" panose="020B0502040204020203" pitchFamily="34" charset="0"/>
              </a:rPr>
              <a:t>Father</a:t>
            </a:r>
            <a:r>
              <a:rPr lang="es-ES" sz="2800" dirty="0">
                <a:solidFill>
                  <a:srgbClr val="002060"/>
                </a:solidFill>
                <a:latin typeface="Bahnschrift SemiBold" panose="020B0502040204020203" pitchFamily="34" charset="0"/>
              </a:rPr>
              <a:t>…</a:t>
            </a:r>
          </a:p>
          <a:p>
            <a:r>
              <a:rPr lang="es-ES" sz="2800" dirty="0" err="1">
                <a:solidFill>
                  <a:srgbClr val="002060"/>
                </a:solidFill>
                <a:latin typeface="Bahnschrift SemiBold" panose="020B0502040204020203" pitchFamily="34" charset="0"/>
              </a:rPr>
              <a:t>Hail</a:t>
            </a:r>
            <a:r>
              <a:rPr lang="es-ES" sz="2800" dirty="0">
                <a:solidFill>
                  <a:srgbClr val="002060"/>
                </a:solidFill>
                <a:latin typeface="Bahnschrift SemiBold" panose="020B0502040204020203" pitchFamily="34" charset="0"/>
              </a:rPr>
              <a:t> Mary…</a:t>
            </a:r>
          </a:p>
          <a:p>
            <a:r>
              <a:rPr lang="es-ES" sz="2800" dirty="0" err="1">
                <a:solidFill>
                  <a:srgbClr val="002060"/>
                </a:solidFill>
                <a:latin typeface="Bahnschrift SemiBold" panose="020B0502040204020203" pitchFamily="34" charset="0"/>
              </a:rPr>
              <a:t>Glory</a:t>
            </a:r>
            <a:r>
              <a:rPr lang="es-ES" sz="2800" dirty="0">
                <a:solidFill>
                  <a:srgbClr val="002060"/>
                </a:solidFill>
                <a:latin typeface="Bahnschrift SemiBold" panose="020B0502040204020203" pitchFamily="34" charset="0"/>
              </a:rPr>
              <a:t>…</a:t>
            </a:r>
          </a:p>
        </p:txBody>
      </p:sp>
    </p:spTree>
    <p:extLst>
      <p:ext uri="{BB962C8B-B14F-4D97-AF65-F5344CB8AC3E}">
        <p14:creationId xmlns:p14="http://schemas.microsoft.com/office/powerpoint/2010/main" val="3582382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niño africano 22344256_1 | Berkanaluz">
            <a:extLst>
              <a:ext uri="{FF2B5EF4-FFF2-40B4-BE49-F238E27FC236}">
                <a16:creationId xmlns:a16="http://schemas.microsoft.com/office/drawing/2014/main" id="{CB5CCA8C-B287-4EA4-8B0C-E0DA766C5DB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6031" b="6420"/>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a:extLst>
              <a:ext uri="{FF2B5EF4-FFF2-40B4-BE49-F238E27FC236}">
                <a16:creationId xmlns:a16="http://schemas.microsoft.com/office/drawing/2014/main" id="{B582FBB4-3322-4B01-B1B3-0B61AE91080D}"/>
              </a:ext>
            </a:extLst>
          </p:cNvPr>
          <p:cNvSpPr txBox="1"/>
          <p:nvPr/>
        </p:nvSpPr>
        <p:spPr>
          <a:xfrm>
            <a:off x="596348" y="4427480"/>
            <a:ext cx="10999304" cy="2246769"/>
          </a:xfrm>
          <a:prstGeom prst="rect">
            <a:avLst/>
          </a:prstGeom>
          <a:noFill/>
        </p:spPr>
        <p:txBody>
          <a:bodyPr wrap="square" rtlCol="0">
            <a:spAutoFit/>
          </a:bodyPr>
          <a:lstStyle/>
          <a:p>
            <a:pPr algn="ctr"/>
            <a:r>
              <a:rPr lang="en-US" sz="2800" dirty="0">
                <a:solidFill>
                  <a:schemeClr val="accent4">
                    <a:lumMod val="20000"/>
                    <a:lumOff val="80000"/>
                  </a:schemeClr>
                </a:solidFill>
                <a:latin typeface="Bahnschrift SemiBold" panose="020B0502040204020203" pitchFamily="34" charset="0"/>
              </a:rPr>
              <a:t>To caress is typical of an enlarged heart, of the one that is touched from within, of the one that is capable of crying in the depths, of embracing every </a:t>
            </a:r>
            <a:r>
              <a:rPr lang="en-US" sz="2800" dirty="0" err="1">
                <a:solidFill>
                  <a:schemeClr val="accent4">
                    <a:lumMod val="20000"/>
                    <a:lumOff val="80000"/>
                  </a:schemeClr>
                </a:solidFill>
                <a:latin typeface="Bahnschrift SemiBold" panose="020B0502040204020203" pitchFamily="34" charset="0"/>
              </a:rPr>
              <a:t>orphanhood</a:t>
            </a:r>
            <a:r>
              <a:rPr lang="en-US" sz="2800" dirty="0">
                <a:solidFill>
                  <a:schemeClr val="accent4">
                    <a:lumMod val="20000"/>
                    <a:lumOff val="80000"/>
                  </a:schemeClr>
                </a:solidFill>
                <a:latin typeface="Bahnschrift SemiBold" panose="020B0502040204020203" pitchFamily="34" charset="0"/>
              </a:rPr>
              <a:t> and of loving without any further ado, of the one that has learned to heal its own wounds and to give himself without fear to all who need him.</a:t>
            </a:r>
            <a:endParaRPr lang="es-ES" sz="2800" dirty="0">
              <a:solidFill>
                <a:schemeClr val="accent4">
                  <a:lumMod val="20000"/>
                  <a:lumOff val="80000"/>
                </a:schemeClr>
              </a:solidFill>
              <a:latin typeface="Bahnschrift SemiBold" panose="020B0502040204020203" pitchFamily="34" charset="0"/>
            </a:endParaRPr>
          </a:p>
        </p:txBody>
      </p:sp>
    </p:spTree>
    <p:extLst>
      <p:ext uri="{BB962C8B-B14F-4D97-AF65-F5344CB8AC3E}">
        <p14:creationId xmlns:p14="http://schemas.microsoft.com/office/powerpoint/2010/main" val="3138158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A9FAC2-4977-48AB-A496-01A36C3E26CC}"/>
              </a:ext>
            </a:extLst>
          </p:cNvPr>
          <p:cNvSpPr>
            <a:spLocks noGrp="1"/>
          </p:cNvSpPr>
          <p:nvPr>
            <p:ph type="ctrTitle"/>
          </p:nvPr>
        </p:nvSpPr>
        <p:spPr/>
        <p:txBody>
          <a:bodyPr/>
          <a:lstStyle/>
          <a:p>
            <a:endParaRPr lang="es-ES"/>
          </a:p>
        </p:txBody>
      </p:sp>
      <p:sp>
        <p:nvSpPr>
          <p:cNvPr id="3" name="Subtítulo 2">
            <a:extLst>
              <a:ext uri="{FF2B5EF4-FFF2-40B4-BE49-F238E27FC236}">
                <a16:creationId xmlns:a16="http://schemas.microsoft.com/office/drawing/2014/main" id="{2ECE775D-EB0B-426A-B7C6-6420EB986407}"/>
              </a:ext>
            </a:extLst>
          </p:cNvPr>
          <p:cNvSpPr>
            <a:spLocks noGrp="1"/>
          </p:cNvSpPr>
          <p:nvPr>
            <p:ph type="subTitle" idx="1"/>
          </p:nvPr>
        </p:nvSpPr>
        <p:spPr/>
        <p:txBody>
          <a:bodyPr/>
          <a:lstStyle/>
          <a:p>
            <a:endParaRPr lang="es-ES"/>
          </a:p>
        </p:txBody>
      </p:sp>
      <p:pic>
        <p:nvPicPr>
          <p:cNvPr id="5" name="Imagen 4">
            <a:extLst>
              <a:ext uri="{FF2B5EF4-FFF2-40B4-BE49-F238E27FC236}">
                <a16:creationId xmlns:a16="http://schemas.microsoft.com/office/drawing/2014/main" id="{1A4C60F1-9052-4987-98FA-B3CF3082F134}"/>
              </a:ext>
            </a:extLst>
          </p:cNvPr>
          <p:cNvPicPr>
            <a:picLocks noChangeAspect="1"/>
          </p:cNvPicPr>
          <p:nvPr/>
        </p:nvPicPr>
        <p:blipFill>
          <a:blip r:embed="rId2"/>
          <a:stretch>
            <a:fillRect/>
          </a:stretch>
        </p:blipFill>
        <p:spPr>
          <a:xfrm>
            <a:off x="1" y="-73152"/>
            <a:ext cx="12191999" cy="6858000"/>
          </a:xfrm>
          <a:prstGeom prst="rect">
            <a:avLst/>
          </a:prstGeom>
        </p:spPr>
      </p:pic>
      <p:sp>
        <p:nvSpPr>
          <p:cNvPr id="7" name="Rectángulo 6">
            <a:extLst>
              <a:ext uri="{FF2B5EF4-FFF2-40B4-BE49-F238E27FC236}">
                <a16:creationId xmlns:a16="http://schemas.microsoft.com/office/drawing/2014/main" id="{87096E76-3335-4F21-AFB3-2A846066FF46}"/>
              </a:ext>
            </a:extLst>
          </p:cNvPr>
          <p:cNvSpPr/>
          <p:nvPr/>
        </p:nvSpPr>
        <p:spPr>
          <a:xfrm>
            <a:off x="1807871" y="1376504"/>
            <a:ext cx="6046825" cy="2098075"/>
          </a:xfrm>
          <a:prstGeom prst="rect">
            <a:avLst/>
          </a:prstGeom>
        </p:spPr>
        <p:txBody>
          <a:bodyPr wrap="square">
            <a:spAutoFit/>
          </a:bodyPr>
          <a:lstStyle/>
          <a:p>
            <a:pPr algn="ctr">
              <a:lnSpc>
                <a:spcPct val="107000"/>
              </a:lnSpc>
              <a:spcAft>
                <a:spcPts val="800"/>
              </a:spcAft>
            </a:pPr>
            <a:r>
              <a:rPr lang="en-US" sz="2200" dirty="0">
                <a:solidFill>
                  <a:srgbClr val="002060"/>
                </a:solidFill>
                <a:effectLst>
                  <a:outerShdw blurRad="38100" dist="38100" dir="2700000" algn="tl">
                    <a:srgbClr val="000000">
                      <a:alpha val="43137"/>
                    </a:srgbClr>
                  </a:outerShdw>
                </a:effectLst>
                <a:latin typeface="Bodoni MT" panose="02070603080606020203" pitchFamily="18" charset="0"/>
                <a:ea typeface="Calibri" panose="020F0502020204030204" pitchFamily="34" charset="0"/>
                <a:cs typeface="Times New Roman" panose="02020603050405020304" pitchFamily="18" charset="0"/>
              </a:rPr>
              <a:t>“A cry of horror awakened me: “My Father, my father, I am drowning!” …</a:t>
            </a:r>
            <a:r>
              <a:rPr lang="es-ES" sz="2200" dirty="0">
                <a:solidFill>
                  <a:srgbClr val="002060"/>
                </a:solidFill>
                <a:effectLst>
                  <a:outerShdw blurRad="38100" dist="38100" dir="2700000" algn="tl">
                    <a:srgbClr val="000000">
                      <a:alpha val="43137"/>
                    </a:srgbClr>
                  </a:outerShdw>
                </a:effectLst>
                <a:latin typeface="Bodoni MT" panose="02070603080606020203" pitchFamily="18" charset="0"/>
                <a:ea typeface="Calibri" panose="020F0502020204030204" pitchFamily="34" charset="0"/>
                <a:cs typeface="Times New Roman" panose="02020603050405020304" pitchFamily="18" charset="0"/>
              </a:rPr>
              <a:t> </a:t>
            </a:r>
          </a:p>
          <a:p>
            <a:pPr algn="ctr">
              <a:lnSpc>
                <a:spcPct val="107000"/>
              </a:lnSpc>
              <a:spcAft>
                <a:spcPts val="800"/>
              </a:spcAft>
            </a:pPr>
            <a:r>
              <a:rPr lang="en-US" sz="2200" dirty="0">
                <a:solidFill>
                  <a:srgbClr val="002060"/>
                </a:solidFill>
                <a:effectLst>
                  <a:outerShdw blurRad="38100" dist="38100" dir="2700000" algn="tl">
                    <a:srgbClr val="000000">
                      <a:alpha val="43137"/>
                    </a:srgbClr>
                  </a:outerShdw>
                </a:effectLst>
                <a:latin typeface="Bodoni MT" panose="02070603080606020203" pitchFamily="18" charset="0"/>
                <a:ea typeface="Calibri" panose="020F0502020204030204" pitchFamily="34" charset="0"/>
                <a:cs typeface="Times New Roman" panose="02020603050405020304" pitchFamily="18" charset="0"/>
              </a:rPr>
              <a:t>At once I heard the Father’s voice which said: “Go, quickly. My daughter is drowning.</a:t>
            </a:r>
            <a:r>
              <a:rPr lang="es-ES" sz="2200" dirty="0">
                <a:solidFill>
                  <a:srgbClr val="002060"/>
                </a:solidFill>
                <a:effectLst>
                  <a:outerShdw blurRad="38100" dist="38100" dir="2700000" algn="tl">
                    <a:srgbClr val="000000">
                      <a:alpha val="43137"/>
                    </a:srgbClr>
                  </a:outerShdw>
                </a:effectLst>
                <a:latin typeface="Bodoni MT" panose="02070603080606020203" pitchFamily="18" charset="0"/>
                <a:ea typeface="Calibri" panose="020F0502020204030204" pitchFamily="34" charset="0"/>
                <a:cs typeface="Times New Roman" panose="02020603050405020304" pitchFamily="18" charset="0"/>
              </a:rPr>
              <a:t>”</a:t>
            </a:r>
          </a:p>
          <a:p>
            <a:pPr algn="ctr">
              <a:lnSpc>
                <a:spcPct val="107000"/>
              </a:lnSpc>
              <a:spcAft>
                <a:spcPts val="800"/>
              </a:spcAft>
            </a:pPr>
            <a:r>
              <a:rPr lang="es-ES" sz="2200" dirty="0">
                <a:solidFill>
                  <a:srgbClr val="002060"/>
                </a:solidFill>
                <a:effectLst>
                  <a:outerShdw blurRad="38100" dist="38100" dir="2700000" algn="tl">
                    <a:srgbClr val="000000">
                      <a:alpha val="43137"/>
                    </a:srgbClr>
                  </a:outerShdw>
                </a:effectLst>
                <a:latin typeface="Bodoni MT" panose="02070603080606020203" pitchFamily="18" charset="0"/>
                <a:ea typeface="Calibri" panose="020F0502020204030204" pitchFamily="34" charset="0"/>
                <a:cs typeface="Times New Roman" panose="02020603050405020304" pitchFamily="18" charset="0"/>
              </a:rPr>
              <a:t>MR 1,23</a:t>
            </a:r>
          </a:p>
        </p:txBody>
      </p:sp>
      <p:sp>
        <p:nvSpPr>
          <p:cNvPr id="4" name="CuadroTexto 3"/>
          <p:cNvSpPr txBox="1"/>
          <p:nvPr/>
        </p:nvSpPr>
        <p:spPr>
          <a:xfrm>
            <a:off x="-1" y="4703896"/>
            <a:ext cx="7726167" cy="1261884"/>
          </a:xfrm>
          <a:prstGeom prst="rect">
            <a:avLst/>
          </a:prstGeom>
          <a:solidFill>
            <a:schemeClr val="accent1">
              <a:lumMod val="20000"/>
              <a:lumOff val="80000"/>
            </a:schemeClr>
          </a:solidFill>
        </p:spPr>
        <p:txBody>
          <a:bodyPr wrap="square" rtlCol="0">
            <a:spAutoFit/>
          </a:bodyPr>
          <a:lstStyle/>
          <a:p>
            <a:r>
              <a:rPr lang="es-ES" sz="7600" dirty="0">
                <a:solidFill>
                  <a:srgbClr val="704438"/>
                </a:solidFill>
                <a:latin typeface="Algerian" panose="04020705040A02060702" pitchFamily="82" charset="0"/>
              </a:rPr>
              <a:t>1</a:t>
            </a:r>
            <a:r>
              <a:rPr lang="es-ES" sz="4000" dirty="0">
                <a:solidFill>
                  <a:srgbClr val="704438"/>
                </a:solidFill>
                <a:latin typeface="Algerian" panose="04020705040A02060702" pitchFamily="82" charset="0"/>
              </a:rPr>
              <a:t>st</a:t>
            </a:r>
            <a:r>
              <a:rPr lang="es-ES" sz="7600" dirty="0">
                <a:solidFill>
                  <a:srgbClr val="704438"/>
                </a:solidFill>
                <a:latin typeface="Algerian" panose="04020705040A02060702" pitchFamily="82" charset="0"/>
              </a:rPr>
              <a:t> </a:t>
            </a:r>
            <a:r>
              <a:rPr lang="es-ES" sz="7600" dirty="0" err="1">
                <a:solidFill>
                  <a:srgbClr val="704438"/>
                </a:solidFill>
                <a:latin typeface="Algerian" panose="04020705040A02060702" pitchFamily="82" charset="0"/>
              </a:rPr>
              <a:t>EMBRACe</a:t>
            </a:r>
            <a:endParaRPr lang="es-ES" sz="7600" dirty="0">
              <a:solidFill>
                <a:srgbClr val="704438"/>
              </a:solidFill>
              <a:latin typeface="Algerian" panose="04020705040A02060702" pitchFamily="82" charset="0"/>
            </a:endParaRPr>
          </a:p>
        </p:txBody>
      </p:sp>
    </p:spTree>
    <p:extLst>
      <p:ext uri="{BB962C8B-B14F-4D97-AF65-F5344CB8AC3E}">
        <p14:creationId xmlns:p14="http://schemas.microsoft.com/office/powerpoint/2010/main" val="1979218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93B08FD-5ECC-4728-AA84-CD6AC875BF8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Freeform: Shape 72">
            <a:extLst>
              <a:ext uri="{FF2B5EF4-FFF2-40B4-BE49-F238E27FC236}">
                <a16:creationId xmlns:a16="http://schemas.microsoft.com/office/drawing/2014/main" id="{2549107E-EC98-4933-8F8F-A1713C393B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6557"/>
          </a:xfrm>
          <a:custGeom>
            <a:avLst/>
            <a:gdLst>
              <a:gd name="connsiteX0" fmla="*/ 0 w 12188952"/>
              <a:gd name="connsiteY0" fmla="*/ 0 h 6216557"/>
              <a:gd name="connsiteX1" fmla="*/ 12188952 w 12188952"/>
              <a:gd name="connsiteY1" fmla="*/ 0 h 6216557"/>
              <a:gd name="connsiteX2" fmla="*/ 12188952 w 12188952"/>
              <a:gd name="connsiteY2" fmla="*/ 5609705 h 6216557"/>
              <a:gd name="connsiteX3" fmla="*/ 12049115 w 12188952"/>
              <a:gd name="connsiteY3" fmla="*/ 5640762 h 6216557"/>
              <a:gd name="connsiteX4" fmla="*/ 6096001 w 12188952"/>
              <a:gd name="connsiteY4" fmla="*/ 6216557 h 6216557"/>
              <a:gd name="connsiteX5" fmla="*/ 142887 w 12188952"/>
              <a:gd name="connsiteY5" fmla="*/ 5640762 h 6216557"/>
              <a:gd name="connsiteX6" fmla="*/ 0 w 12188952"/>
              <a:gd name="connsiteY6" fmla="*/ 5609028 h 621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16557">
                <a:moveTo>
                  <a:pt x="0" y="0"/>
                </a:moveTo>
                <a:lnTo>
                  <a:pt x="12188952" y="0"/>
                </a:lnTo>
                <a:lnTo>
                  <a:pt x="12188952" y="5609705"/>
                </a:lnTo>
                <a:lnTo>
                  <a:pt x="12049115" y="5640762"/>
                </a:lnTo>
                <a:cubicBezTo>
                  <a:pt x="10313281" y="6006147"/>
                  <a:pt x="8275571" y="6216557"/>
                  <a:pt x="6096001" y="6216557"/>
                </a:cubicBezTo>
                <a:cubicBezTo>
                  <a:pt x="3916432" y="6216557"/>
                  <a:pt x="1878721" y="6006147"/>
                  <a:pt x="142887" y="5640762"/>
                </a:cubicBezTo>
                <a:lnTo>
                  <a:pt x="0" y="5609028"/>
                </a:lnTo>
                <a:close/>
              </a:path>
            </a:pathLst>
          </a:custGeom>
          <a:ln w="9525">
            <a:noFill/>
          </a:ln>
          <a:effectLst>
            <a:outerShdw blurRad="88900" dist="38100" dir="5400000" algn="t"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Madres de desaparecidos en México salen a marchar en su ...">
            <a:extLst>
              <a:ext uri="{FF2B5EF4-FFF2-40B4-BE49-F238E27FC236}">
                <a16:creationId xmlns:a16="http://schemas.microsoft.com/office/drawing/2014/main" id="{EF024D16-CD9A-483A-B831-58DADA588844}"/>
              </a:ext>
            </a:extLst>
          </p:cNvPr>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t="11324"/>
          <a:stretch/>
        </p:blipFill>
        <p:spPr bwMode="auto">
          <a:xfrm>
            <a:off x="20" y="1"/>
            <a:ext cx="12191980" cy="6216557"/>
          </a:xfrm>
          <a:custGeom>
            <a:avLst/>
            <a:gdLst/>
            <a:ahLst/>
            <a:cxnLst/>
            <a:rect l="l" t="t" r="r" b="b"/>
            <a:pathLst>
              <a:path w="12188952" h="6216557">
                <a:moveTo>
                  <a:pt x="0" y="0"/>
                </a:moveTo>
                <a:lnTo>
                  <a:pt x="12188952" y="0"/>
                </a:lnTo>
                <a:lnTo>
                  <a:pt x="12188952" y="5609705"/>
                </a:lnTo>
                <a:lnTo>
                  <a:pt x="12049115" y="5640762"/>
                </a:lnTo>
                <a:cubicBezTo>
                  <a:pt x="10313281" y="6006147"/>
                  <a:pt x="8275571" y="6216557"/>
                  <a:pt x="6096001" y="6216557"/>
                </a:cubicBezTo>
                <a:cubicBezTo>
                  <a:pt x="3916432" y="6216557"/>
                  <a:pt x="1878721" y="6006147"/>
                  <a:pt x="142887" y="5640762"/>
                </a:cubicBezTo>
                <a:lnTo>
                  <a:pt x="0" y="5609028"/>
                </a:lnTo>
                <a:close/>
              </a:path>
            </a:pathLst>
          </a:cu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CE4E7C7E-93A9-4E12-85F9-62F8F26B492D}"/>
              </a:ext>
            </a:extLst>
          </p:cNvPr>
          <p:cNvSpPr txBox="1"/>
          <p:nvPr/>
        </p:nvSpPr>
        <p:spPr>
          <a:xfrm flipH="1">
            <a:off x="0" y="407139"/>
            <a:ext cx="12192001" cy="1200329"/>
          </a:xfrm>
          <a:prstGeom prst="rect">
            <a:avLst/>
          </a:prstGeom>
          <a:solidFill>
            <a:schemeClr val="accent4">
              <a:lumMod val="20000"/>
              <a:lumOff val="80000"/>
              <a:alpha val="50000"/>
            </a:schemeClr>
          </a:solidFill>
        </p:spPr>
        <p:txBody>
          <a:bodyPr wrap="square" rtlCol="0">
            <a:spAutoFit/>
          </a:bodyPr>
          <a:lstStyle/>
          <a:p>
            <a:pPr algn="ctr"/>
            <a:r>
              <a:rPr lang="en-US" sz="2400" dirty="0">
                <a:solidFill>
                  <a:schemeClr val="accent2">
                    <a:lumMod val="50000"/>
                  </a:schemeClr>
                </a:solidFill>
                <a:effectLst>
                  <a:outerShdw blurRad="38100" dist="38100" dir="2700000" algn="tl">
                    <a:srgbClr val="000000">
                      <a:alpha val="43137"/>
                    </a:srgbClr>
                  </a:outerShdw>
                </a:effectLst>
                <a:latin typeface="Bahnschrift SemiBold" panose="020B0502040204020203" pitchFamily="34" charset="0"/>
              </a:rPr>
              <a:t>Caress the pain of this Christ, of so many mothers and grandmothers who are looking for their missing children and grandchildren, because of drug trafficking, drug smuggling, human trafficking and "settling of scores".</a:t>
            </a:r>
            <a:r>
              <a:rPr lang="es-ES" sz="2400" dirty="0">
                <a:solidFill>
                  <a:schemeClr val="accent2">
                    <a:lumMod val="50000"/>
                  </a:schemeClr>
                </a:solidFill>
                <a:effectLst>
                  <a:outerShdw blurRad="38100" dist="38100" dir="2700000" algn="tl">
                    <a:srgbClr val="000000">
                      <a:alpha val="43137"/>
                    </a:srgbClr>
                  </a:outerShdw>
                </a:effectLst>
                <a:latin typeface="Bahnschrift SemiBold" panose="020B0502040204020203" pitchFamily="34" charset="0"/>
              </a:rPr>
              <a:t> </a:t>
            </a:r>
          </a:p>
        </p:txBody>
      </p:sp>
      <p:sp>
        <p:nvSpPr>
          <p:cNvPr id="5" name="Rectángulo 4">
            <a:extLst>
              <a:ext uri="{FF2B5EF4-FFF2-40B4-BE49-F238E27FC236}">
                <a16:creationId xmlns:a16="http://schemas.microsoft.com/office/drawing/2014/main" id="{CF4DD1F6-9321-47A3-828B-A00C7A57C9D4}"/>
              </a:ext>
            </a:extLst>
          </p:cNvPr>
          <p:cNvSpPr/>
          <p:nvPr/>
        </p:nvSpPr>
        <p:spPr>
          <a:xfrm>
            <a:off x="22" y="5657670"/>
            <a:ext cx="12191980" cy="1200329"/>
          </a:xfrm>
          <a:prstGeom prst="rect">
            <a:avLst/>
          </a:prstGeom>
          <a:solidFill>
            <a:schemeClr val="accent4">
              <a:lumMod val="20000"/>
              <a:lumOff val="80000"/>
              <a:alpha val="38000"/>
            </a:schemeClr>
          </a:solidFill>
        </p:spPr>
        <p:txBody>
          <a:bodyPr wrap="square">
            <a:spAutoFit/>
          </a:bodyPr>
          <a:lstStyle/>
          <a:p>
            <a:pPr algn="ctr"/>
            <a:r>
              <a:rPr lang="es-ES" sz="2400" b="1" dirty="0" err="1">
                <a:solidFill>
                  <a:srgbClr val="C00000"/>
                </a:solidFill>
                <a:effectLst>
                  <a:outerShdw blurRad="38100" dist="38100" dir="2700000" algn="tl">
                    <a:srgbClr val="000000">
                      <a:alpha val="43137"/>
                    </a:srgbClr>
                  </a:outerShdw>
                </a:effectLst>
                <a:latin typeface="Bahnschrift SemiBold" panose="020B0502040204020203" pitchFamily="34" charset="0"/>
              </a:rPr>
              <a:t>Caress</a:t>
            </a:r>
            <a:r>
              <a:rPr lang="es-ES" sz="2400" b="1" dirty="0">
                <a:solidFill>
                  <a:srgbClr val="C0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C00000"/>
                </a:solidFill>
                <a:effectLst>
                  <a:outerShdw blurRad="38100" dist="38100" dir="2700000" algn="tl">
                    <a:srgbClr val="000000">
                      <a:alpha val="43137"/>
                    </a:srgbClr>
                  </a:outerShdw>
                </a:effectLst>
                <a:latin typeface="Bahnschrift SemiBold" panose="020B0502040204020203" pitchFamily="34" charset="0"/>
              </a:rPr>
              <a:t>Christ</a:t>
            </a:r>
            <a:r>
              <a:rPr lang="es-ES" sz="2400" b="1" dirty="0">
                <a:solidFill>
                  <a:srgbClr val="C0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C00000"/>
                </a:solidFill>
                <a:effectLst>
                  <a:outerShdw blurRad="38100" dist="38100" dir="2700000" algn="tl">
                    <a:srgbClr val="000000">
                      <a:alpha val="43137"/>
                    </a:srgbClr>
                  </a:outerShdw>
                </a:effectLst>
                <a:latin typeface="Bahnschrift SemiBold" panose="020B0502040204020203" pitchFamily="34" charset="0"/>
              </a:rPr>
              <a:t>their</a:t>
            </a:r>
            <a:r>
              <a:rPr lang="es-ES" sz="2400" b="1" dirty="0">
                <a:solidFill>
                  <a:srgbClr val="C0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C00000"/>
                </a:solidFill>
                <a:effectLst>
                  <a:outerShdw blurRad="38100" dist="38100" dir="2700000" algn="tl">
                    <a:srgbClr val="000000">
                      <a:alpha val="43137"/>
                    </a:srgbClr>
                  </a:outerShdw>
                </a:effectLst>
                <a:latin typeface="Bahnschrift SemiBold" panose="020B0502040204020203" pitchFamily="34" charset="0"/>
              </a:rPr>
              <a:t>pain</a:t>
            </a:r>
            <a:r>
              <a:rPr lang="es-ES" sz="2400" b="1" dirty="0">
                <a:solidFill>
                  <a:srgbClr val="C0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C00000"/>
                </a:solidFill>
                <a:effectLst>
                  <a:outerShdw blurRad="38100" dist="38100" dir="2700000" algn="tl">
                    <a:srgbClr val="000000">
                      <a:alpha val="43137"/>
                    </a:srgbClr>
                  </a:outerShdw>
                </a:effectLst>
                <a:latin typeface="Bahnschrift SemiBold" panose="020B0502040204020203" pitchFamily="34" charset="0"/>
              </a:rPr>
              <a:t>their</a:t>
            </a:r>
            <a:r>
              <a:rPr lang="es-ES" sz="2400" b="1" dirty="0">
                <a:solidFill>
                  <a:srgbClr val="C0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C00000"/>
                </a:solidFill>
                <a:effectLst>
                  <a:outerShdw blurRad="38100" dist="38100" dir="2700000" algn="tl">
                    <a:srgbClr val="000000">
                      <a:alpha val="43137"/>
                    </a:srgbClr>
                  </a:outerShdw>
                </a:effectLst>
                <a:latin typeface="Bahnschrift SemiBold" panose="020B0502040204020203" pitchFamily="34" charset="0"/>
              </a:rPr>
              <a:t>desperation</a:t>
            </a:r>
            <a:r>
              <a:rPr lang="es-ES" sz="2400" b="1" dirty="0">
                <a:solidFill>
                  <a:srgbClr val="C0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C00000"/>
                </a:solidFill>
                <a:effectLst>
                  <a:outerShdw blurRad="38100" dist="38100" dir="2700000" algn="tl">
                    <a:srgbClr val="000000">
                      <a:alpha val="43137"/>
                    </a:srgbClr>
                  </a:outerShdw>
                </a:effectLst>
                <a:latin typeface="Bahnschrift SemiBold" panose="020B0502040204020203" pitchFamily="34" charset="0"/>
              </a:rPr>
              <a:t>their</a:t>
            </a:r>
            <a:r>
              <a:rPr lang="es-ES" sz="2400" b="1" dirty="0">
                <a:solidFill>
                  <a:srgbClr val="C00000"/>
                </a:solidFill>
                <a:effectLst>
                  <a:outerShdw blurRad="38100" dist="38100" dir="2700000" algn="tl">
                    <a:srgbClr val="000000">
                      <a:alpha val="43137"/>
                    </a:srgbClr>
                  </a:outerShdw>
                </a:effectLst>
                <a:latin typeface="Bahnschrift SemiBold" panose="020B0502040204020203" pitchFamily="34" charset="0"/>
              </a:rPr>
              <a:t> </a:t>
            </a:r>
            <a:r>
              <a:rPr lang="es-ES" sz="2400" b="1" dirty="0" err="1">
                <a:solidFill>
                  <a:srgbClr val="C00000"/>
                </a:solidFill>
                <a:effectLst>
                  <a:outerShdw blurRad="38100" dist="38100" dir="2700000" algn="tl">
                    <a:srgbClr val="000000">
                      <a:alpha val="43137"/>
                    </a:srgbClr>
                  </a:outerShdw>
                </a:effectLst>
                <a:latin typeface="Bahnschrift SemiBold" panose="020B0502040204020203" pitchFamily="34" charset="0"/>
              </a:rPr>
              <a:t>fight</a:t>
            </a:r>
            <a:r>
              <a:rPr lang="es-ES" sz="2400" b="1" dirty="0">
                <a:solidFill>
                  <a:srgbClr val="C00000"/>
                </a:solidFill>
                <a:effectLst>
                  <a:outerShdw blurRad="38100" dist="38100" dir="2700000" algn="tl">
                    <a:srgbClr val="000000">
                      <a:alpha val="43137"/>
                    </a:srgbClr>
                  </a:outerShdw>
                </a:effectLst>
                <a:latin typeface="Bahnschrift SemiBold" panose="020B0502040204020203" pitchFamily="34" charset="0"/>
              </a:rPr>
              <a:t>.</a:t>
            </a:r>
          </a:p>
          <a:p>
            <a:pPr algn="ctr"/>
            <a:r>
              <a:rPr lang="es-ES" sz="2400" dirty="0" err="1">
                <a:solidFill>
                  <a:srgbClr val="C00000"/>
                </a:solidFill>
                <a:latin typeface="Bahnschrift SemiBold" panose="020B0502040204020203" pitchFamily="34" charset="0"/>
              </a:rPr>
              <a:t>What</a:t>
            </a:r>
            <a:r>
              <a:rPr lang="es-ES" sz="2400" dirty="0">
                <a:solidFill>
                  <a:srgbClr val="C00000"/>
                </a:solidFill>
                <a:latin typeface="Bahnschrift SemiBold" panose="020B0502040204020203" pitchFamily="34" charset="0"/>
              </a:rPr>
              <a:t> do </a:t>
            </a:r>
            <a:r>
              <a:rPr lang="es-ES" sz="2400" dirty="0" err="1">
                <a:solidFill>
                  <a:srgbClr val="C00000"/>
                </a:solidFill>
                <a:latin typeface="Bahnschrift SemiBold" panose="020B0502040204020203" pitchFamily="34" charset="0"/>
              </a:rPr>
              <a:t>they</a:t>
            </a:r>
            <a:r>
              <a:rPr lang="es-ES" sz="2400" dirty="0">
                <a:solidFill>
                  <a:srgbClr val="C00000"/>
                </a:solidFill>
                <a:latin typeface="Bahnschrift SemiBold" panose="020B0502040204020203" pitchFamily="34" charset="0"/>
              </a:rPr>
              <a:t> </a:t>
            </a:r>
            <a:r>
              <a:rPr lang="es-ES" sz="2400" dirty="0" err="1">
                <a:solidFill>
                  <a:srgbClr val="C00000"/>
                </a:solidFill>
                <a:latin typeface="Bahnschrift SemiBold" panose="020B0502040204020203" pitchFamily="34" charset="0"/>
              </a:rPr>
              <a:t>feel</a:t>
            </a:r>
            <a:r>
              <a:rPr lang="es-ES" sz="2400" dirty="0">
                <a:solidFill>
                  <a:srgbClr val="C00000"/>
                </a:solidFill>
                <a:latin typeface="Bahnschrift SemiBold" panose="020B0502040204020203" pitchFamily="34" charset="0"/>
              </a:rPr>
              <a:t>? </a:t>
            </a:r>
            <a:r>
              <a:rPr lang="es-ES" sz="2400" dirty="0" err="1">
                <a:solidFill>
                  <a:srgbClr val="C00000"/>
                </a:solidFill>
                <a:latin typeface="Bahnschrift SemiBold" panose="020B0502040204020203" pitchFamily="34" charset="0"/>
              </a:rPr>
              <a:t>What</a:t>
            </a:r>
            <a:r>
              <a:rPr lang="es-ES" sz="2400" dirty="0">
                <a:solidFill>
                  <a:srgbClr val="C00000"/>
                </a:solidFill>
                <a:latin typeface="Bahnschrift SemiBold" panose="020B0502040204020203" pitchFamily="34" charset="0"/>
              </a:rPr>
              <a:t> do </a:t>
            </a:r>
            <a:r>
              <a:rPr lang="es-ES" sz="2400" dirty="0" err="1">
                <a:solidFill>
                  <a:srgbClr val="C00000"/>
                </a:solidFill>
                <a:latin typeface="Bahnschrift SemiBold" panose="020B0502040204020203" pitchFamily="34" charset="0"/>
              </a:rPr>
              <a:t>they</a:t>
            </a:r>
            <a:r>
              <a:rPr lang="es-ES" sz="2400" dirty="0">
                <a:solidFill>
                  <a:srgbClr val="C00000"/>
                </a:solidFill>
                <a:latin typeface="Bahnschrift SemiBold" panose="020B0502040204020203" pitchFamily="34" charset="0"/>
              </a:rPr>
              <a:t> </a:t>
            </a:r>
            <a:r>
              <a:rPr lang="es-ES" sz="2400" dirty="0" err="1">
                <a:solidFill>
                  <a:srgbClr val="C00000"/>
                </a:solidFill>
                <a:latin typeface="Bahnschrift SemiBold" panose="020B0502040204020203" pitchFamily="34" charset="0"/>
              </a:rPr>
              <a:t>need</a:t>
            </a:r>
            <a:r>
              <a:rPr lang="es-ES" sz="2400" dirty="0">
                <a:solidFill>
                  <a:srgbClr val="C00000"/>
                </a:solidFill>
                <a:latin typeface="Bahnschrift SemiBold" panose="020B0502040204020203" pitchFamily="34" charset="0"/>
              </a:rPr>
              <a:t>? </a:t>
            </a:r>
          </a:p>
          <a:p>
            <a:pPr algn="ctr"/>
            <a:r>
              <a:rPr lang="es-ES" sz="2400" dirty="0">
                <a:solidFill>
                  <a:srgbClr val="002060"/>
                </a:solidFill>
                <a:effectLst>
                  <a:outerShdw blurRad="38100" dist="38100" dir="2700000" algn="tl">
                    <a:srgbClr val="000000">
                      <a:alpha val="43137"/>
                    </a:srgbClr>
                  </a:outerShdw>
                </a:effectLst>
                <a:latin typeface="Bahnschrift SemiBold" panose="020B0502040204020203" pitchFamily="34" charset="0"/>
              </a:rPr>
              <a:t>INTERCEDE FOR THEM AND EMBRACE THEM.</a:t>
            </a:r>
            <a:endParaRPr lang="es-ES" sz="2400" dirty="0">
              <a:solidFill>
                <a:srgbClr val="002060"/>
              </a:solidFill>
              <a:effectLst>
                <a:outerShdw blurRad="38100" dist="38100" dir="2700000" algn="tl">
                  <a:srgbClr val="000000">
                    <a:alpha val="43137"/>
                  </a:srgbClr>
                </a:outerShdw>
              </a:effectLst>
            </a:endParaRPr>
          </a:p>
        </p:txBody>
      </p:sp>
      <p:sp>
        <p:nvSpPr>
          <p:cNvPr id="2" name="CuadroTexto 1"/>
          <p:cNvSpPr txBox="1"/>
          <p:nvPr/>
        </p:nvSpPr>
        <p:spPr>
          <a:xfrm>
            <a:off x="0" y="2880360"/>
            <a:ext cx="12192000" cy="1323439"/>
          </a:xfrm>
          <a:prstGeom prst="rect">
            <a:avLst/>
          </a:prstGeom>
          <a:solidFill>
            <a:schemeClr val="tx1">
              <a:lumMod val="65000"/>
              <a:lumOff val="35000"/>
            </a:schemeClr>
          </a:solidFill>
        </p:spPr>
        <p:txBody>
          <a:bodyPr wrap="square" rtlCol="0">
            <a:spAutoFit/>
          </a:bodyPr>
          <a:lstStyle/>
          <a:p>
            <a:pPr algn="ctr"/>
            <a:r>
              <a:rPr lang="es-ES" sz="8000" dirty="0">
                <a:solidFill>
                  <a:schemeClr val="bg1"/>
                </a:solidFill>
                <a:latin typeface="Gill Sans Ultra Bold" panose="020B0A02020104020203" pitchFamily="34" charset="0"/>
              </a:rPr>
              <a:t>DISAPPEARED</a:t>
            </a:r>
          </a:p>
        </p:txBody>
      </p:sp>
    </p:spTree>
    <p:extLst>
      <p:ext uri="{BB962C8B-B14F-4D97-AF65-F5344CB8AC3E}">
        <p14:creationId xmlns:p14="http://schemas.microsoft.com/office/powerpoint/2010/main" val="1730375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Los dolorosos testimonios de madres centroamericanas que buscan en ...">
            <a:extLst>
              <a:ext uri="{FF2B5EF4-FFF2-40B4-BE49-F238E27FC236}">
                <a16:creationId xmlns:a16="http://schemas.microsoft.com/office/drawing/2014/main" id="{1D527173-A8D7-4008-B0DA-EDB4BD6AB330}"/>
              </a:ext>
            </a:extLst>
          </p:cNvPr>
          <p:cNvPicPr>
            <a:picLocks noGrp="1" noChangeAspect="1" noChangeArrowheads="1"/>
          </p:cNvPicPr>
          <p:nvPr>
            <p:ph idx="1"/>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p:blipFill>
        <p:spPr bwMode="auto">
          <a:xfrm>
            <a:off x="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ángulo 3">
            <a:extLst>
              <a:ext uri="{FF2B5EF4-FFF2-40B4-BE49-F238E27FC236}">
                <a16:creationId xmlns:a16="http://schemas.microsoft.com/office/drawing/2014/main" id="{1F2A4B6D-BC15-4EB7-B022-F97509B46FD9}"/>
              </a:ext>
            </a:extLst>
          </p:cNvPr>
          <p:cNvSpPr/>
          <p:nvPr/>
        </p:nvSpPr>
        <p:spPr>
          <a:xfrm rot="21087230">
            <a:off x="91001" y="347326"/>
            <a:ext cx="5440250" cy="1631216"/>
          </a:xfrm>
          <a:prstGeom prst="rect">
            <a:avLst/>
          </a:prstGeom>
        </p:spPr>
        <p:txBody>
          <a:bodyPr wrap="square">
            <a:spAutoFit/>
          </a:bodyPr>
          <a:lstStyle/>
          <a:p>
            <a:r>
              <a:rPr lang="es-ES" sz="2000" b="1" i="0" dirty="0">
                <a:solidFill>
                  <a:srgbClr val="000000"/>
                </a:solidFill>
                <a:effectLst/>
                <a:latin typeface="Arial" panose="020B0604020202020204" pitchFamily="34" charset="0"/>
              </a:rPr>
              <a:t>“</a:t>
            </a:r>
            <a:r>
              <a:rPr lang="en-US" sz="2000" b="1" dirty="0">
                <a:solidFill>
                  <a:srgbClr val="000000"/>
                </a:solidFill>
                <a:latin typeface="Arial" panose="020B0604020202020204" pitchFamily="34" charset="0"/>
              </a:rPr>
              <a:t>It hurts me, I'm desperate and at the same time I ask God to give him strength. </a:t>
            </a:r>
            <a:r>
              <a:rPr lang="en-US" sz="2000" dirty="0">
                <a:solidFill>
                  <a:srgbClr val="000000"/>
                </a:solidFill>
                <a:latin typeface="Arial" panose="020B0604020202020204" pitchFamily="34" charset="0"/>
              </a:rPr>
              <a:t>I dream that my daughter is alive, that I see her with a child, that calls me 'mommy, I´m here. I keep dreaming that she is alive.”</a:t>
            </a:r>
            <a:endParaRPr lang="es-ES" sz="2000" dirty="0"/>
          </a:p>
        </p:txBody>
      </p:sp>
      <p:sp>
        <p:nvSpPr>
          <p:cNvPr id="5" name="Rectángulo 4">
            <a:extLst>
              <a:ext uri="{FF2B5EF4-FFF2-40B4-BE49-F238E27FC236}">
                <a16:creationId xmlns:a16="http://schemas.microsoft.com/office/drawing/2014/main" id="{B2CBD433-7F08-44AD-BA2E-3870B0076E75}"/>
              </a:ext>
            </a:extLst>
          </p:cNvPr>
          <p:cNvSpPr/>
          <p:nvPr/>
        </p:nvSpPr>
        <p:spPr>
          <a:xfrm rot="672681">
            <a:off x="7105179" y="896981"/>
            <a:ext cx="4831656" cy="1631216"/>
          </a:xfrm>
          <a:prstGeom prst="rect">
            <a:avLst/>
          </a:prstGeom>
        </p:spPr>
        <p:txBody>
          <a:bodyPr wrap="square">
            <a:spAutoFit/>
          </a:bodyPr>
          <a:lstStyle/>
          <a:p>
            <a:pPr algn="r"/>
            <a:r>
              <a:rPr lang="en-US" sz="2000" b="1" dirty="0">
                <a:solidFill>
                  <a:srgbClr val="002060"/>
                </a:solidFill>
                <a:latin typeface="Arial" panose="020B0604020202020204" pitchFamily="34" charset="0"/>
              </a:rPr>
              <a:t>"We dug the earth with our own hands, hoping to find them. </a:t>
            </a:r>
            <a:r>
              <a:rPr lang="en-US" sz="2000" dirty="0">
                <a:solidFill>
                  <a:srgbClr val="002060"/>
                </a:solidFill>
                <a:latin typeface="Arial" panose="020B0604020202020204" pitchFamily="34" charset="0"/>
              </a:rPr>
              <a:t>We bled in pain but it is only the bleeding of the soul. Whoever we find is a triumph, they are all our children, they are all gone.”</a:t>
            </a:r>
            <a:endParaRPr lang="es-ES" sz="2000" dirty="0"/>
          </a:p>
        </p:txBody>
      </p:sp>
      <p:sp>
        <p:nvSpPr>
          <p:cNvPr id="6" name="Rectángulo 5">
            <a:extLst>
              <a:ext uri="{FF2B5EF4-FFF2-40B4-BE49-F238E27FC236}">
                <a16:creationId xmlns:a16="http://schemas.microsoft.com/office/drawing/2014/main" id="{26A4F543-ECC2-4FD9-BD4F-389C9BDEB86E}"/>
              </a:ext>
            </a:extLst>
          </p:cNvPr>
          <p:cNvSpPr/>
          <p:nvPr/>
        </p:nvSpPr>
        <p:spPr>
          <a:xfrm rot="21175141">
            <a:off x="1237430" y="1963336"/>
            <a:ext cx="5176290" cy="1323439"/>
          </a:xfrm>
          <a:prstGeom prst="rect">
            <a:avLst/>
          </a:prstGeom>
        </p:spPr>
        <p:txBody>
          <a:bodyPr wrap="square">
            <a:spAutoFit/>
          </a:bodyPr>
          <a:lstStyle/>
          <a:p>
            <a:pPr algn="ctr"/>
            <a:r>
              <a:rPr lang="en-US" sz="2000" dirty="0">
                <a:solidFill>
                  <a:schemeClr val="accent6">
                    <a:lumMod val="50000"/>
                  </a:schemeClr>
                </a:solidFill>
                <a:latin typeface="Aharoni" panose="02010803020104030203" pitchFamily="2" charset="-79"/>
                <a:cs typeface="Aharoni" panose="02010803020104030203" pitchFamily="2" charset="-79"/>
              </a:rPr>
              <a:t>"In many cases the police find people in mass graves and then rebury them in others; it is a double disappearance. It's a double pain. It is a double impotence."</a:t>
            </a:r>
            <a:endParaRPr lang="es-ES" sz="2000" dirty="0">
              <a:solidFill>
                <a:schemeClr val="accent6">
                  <a:lumMod val="50000"/>
                </a:schemeClr>
              </a:solidFill>
              <a:latin typeface="Aharoni" panose="02010803020104030203" pitchFamily="2" charset="-79"/>
              <a:cs typeface="Aharoni" panose="02010803020104030203" pitchFamily="2" charset="-79"/>
            </a:endParaRPr>
          </a:p>
        </p:txBody>
      </p:sp>
      <p:sp>
        <p:nvSpPr>
          <p:cNvPr id="7" name="Rectángulo 6">
            <a:extLst>
              <a:ext uri="{FF2B5EF4-FFF2-40B4-BE49-F238E27FC236}">
                <a16:creationId xmlns:a16="http://schemas.microsoft.com/office/drawing/2014/main" id="{A91B9712-1EFF-4162-BDD7-721E0E50AF5F}"/>
              </a:ext>
            </a:extLst>
          </p:cNvPr>
          <p:cNvSpPr/>
          <p:nvPr/>
        </p:nvSpPr>
        <p:spPr>
          <a:xfrm>
            <a:off x="5291018" y="3081369"/>
            <a:ext cx="5910203" cy="2031325"/>
          </a:xfrm>
          <a:prstGeom prst="rect">
            <a:avLst/>
          </a:prstGeom>
        </p:spPr>
        <p:txBody>
          <a:bodyPr wrap="square">
            <a:spAutoFit/>
          </a:bodyPr>
          <a:lstStyle/>
          <a:p>
            <a:r>
              <a:rPr lang="en-US" dirty="0">
                <a:solidFill>
                  <a:schemeClr val="accent2">
                    <a:lumMod val="5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"We have asked many people for help but they are all afraid, they don't want to get involved. I just think that if "they were your children or grandchildren" they would forget about the fear and would go out and look for them. We are also afraid but we don't have time for </a:t>
            </a:r>
            <a:r>
              <a:rPr lang="en-US" dirty="0" err="1">
                <a:solidFill>
                  <a:schemeClr val="accent2">
                    <a:lumMod val="5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that.They</a:t>
            </a:r>
            <a:r>
              <a:rPr lang="en-US" dirty="0">
                <a:solidFill>
                  <a:schemeClr val="accent2">
                    <a:lumMod val="5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need us and we want to find them alive if we can.  They are ours, not the mafia's.”</a:t>
            </a:r>
            <a:endParaRPr lang="es-ES" dirty="0">
              <a:solidFill>
                <a:schemeClr val="accent2">
                  <a:lumMod val="5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8" name="Rectángulo 7">
            <a:extLst>
              <a:ext uri="{FF2B5EF4-FFF2-40B4-BE49-F238E27FC236}">
                <a16:creationId xmlns:a16="http://schemas.microsoft.com/office/drawing/2014/main" id="{4A59E75E-344F-41EE-815A-5FBA0BC8E60C}"/>
              </a:ext>
            </a:extLst>
          </p:cNvPr>
          <p:cNvSpPr/>
          <p:nvPr/>
        </p:nvSpPr>
        <p:spPr>
          <a:xfrm rot="1277117">
            <a:off x="122475" y="4254112"/>
            <a:ext cx="4962118" cy="1754326"/>
          </a:xfrm>
          <a:prstGeom prst="rect">
            <a:avLst/>
          </a:prstGeom>
        </p:spPr>
        <p:txBody>
          <a:bodyPr wrap="square">
            <a:spAutoFit/>
          </a:bodyPr>
          <a:lstStyle/>
          <a:p>
            <a:r>
              <a:rPr lang="en-US" dirty="0">
                <a:solidFill>
                  <a:srgbClr val="C00000"/>
                </a:solidFill>
                <a:latin typeface="Aharoni" panose="02010803020104030203" pitchFamily="2" charset="-79"/>
                <a:cs typeface="Aharoni" panose="02010803020104030203" pitchFamily="2" charset="-79"/>
              </a:rPr>
              <a:t>"We are here in an act of rebellion, in an act of demanding justice because we are tired of waiting for justice to be done for our children (...) because it is the same to die riddled with bullets in the street, as our comrades who have lost their lives for raising their voices, as to die here in an act of love".</a:t>
            </a:r>
            <a:endParaRPr lang="es-ES" dirty="0">
              <a:solidFill>
                <a:srgbClr val="C00000"/>
              </a:solidFill>
              <a:latin typeface="Aharoni" panose="02010803020104030203" pitchFamily="2" charset="-79"/>
              <a:cs typeface="Aharoni" panose="02010803020104030203" pitchFamily="2" charset="-79"/>
            </a:endParaRPr>
          </a:p>
        </p:txBody>
      </p:sp>
      <p:sp>
        <p:nvSpPr>
          <p:cNvPr id="9" name="Rectángulo 8">
            <a:extLst>
              <a:ext uri="{FF2B5EF4-FFF2-40B4-BE49-F238E27FC236}">
                <a16:creationId xmlns:a16="http://schemas.microsoft.com/office/drawing/2014/main" id="{5E93C5B9-5B23-4696-BD35-BD152AF5383C}"/>
              </a:ext>
            </a:extLst>
          </p:cNvPr>
          <p:cNvSpPr/>
          <p:nvPr/>
        </p:nvSpPr>
        <p:spPr>
          <a:xfrm rot="21128322">
            <a:off x="6364803" y="5037412"/>
            <a:ext cx="5413585" cy="1477328"/>
          </a:xfrm>
          <a:prstGeom prst="rect">
            <a:avLst/>
          </a:prstGeom>
        </p:spPr>
        <p:txBody>
          <a:bodyPr wrap="square">
            <a:spAutoFit/>
          </a:bodyPr>
          <a:lstStyle/>
          <a:p>
            <a:r>
              <a:rPr lang="en-US" dirty="0">
                <a:solidFill>
                  <a:srgbClr val="0070C0"/>
                </a:solidFill>
                <a:effectLst>
                  <a:outerShdw blurRad="38100" dist="38100" dir="2700000" algn="tl">
                    <a:srgbClr val="000000">
                      <a:alpha val="43137"/>
                    </a:srgbClr>
                  </a:outerShdw>
                </a:effectLst>
                <a:latin typeface="Bahnschrift SemiBold" panose="020B0502040204020203" pitchFamily="34" charset="0"/>
              </a:rPr>
              <a:t>I found him dismembered, sent to me in little pieces. I put each of its parts together like the pieces of a puzzle. He was missing a hand. How could there be so much wickedness? What did I do wrong as a mother? What did I fail at?</a:t>
            </a:r>
            <a:endParaRPr lang="es-ES" dirty="0">
              <a:solidFill>
                <a:srgbClr val="0070C0"/>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2176277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93B08FD-5ECC-4728-AA84-CD6AC875BF8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Freeform: Shape 72">
            <a:extLst>
              <a:ext uri="{FF2B5EF4-FFF2-40B4-BE49-F238E27FC236}">
                <a16:creationId xmlns:a16="http://schemas.microsoft.com/office/drawing/2014/main" id="{2549107E-EC98-4933-8F8F-A1713C393B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6557"/>
          </a:xfrm>
          <a:custGeom>
            <a:avLst/>
            <a:gdLst>
              <a:gd name="connsiteX0" fmla="*/ 0 w 12188952"/>
              <a:gd name="connsiteY0" fmla="*/ 0 h 6216557"/>
              <a:gd name="connsiteX1" fmla="*/ 12188952 w 12188952"/>
              <a:gd name="connsiteY1" fmla="*/ 0 h 6216557"/>
              <a:gd name="connsiteX2" fmla="*/ 12188952 w 12188952"/>
              <a:gd name="connsiteY2" fmla="*/ 5609705 h 6216557"/>
              <a:gd name="connsiteX3" fmla="*/ 12049115 w 12188952"/>
              <a:gd name="connsiteY3" fmla="*/ 5640762 h 6216557"/>
              <a:gd name="connsiteX4" fmla="*/ 6096001 w 12188952"/>
              <a:gd name="connsiteY4" fmla="*/ 6216557 h 6216557"/>
              <a:gd name="connsiteX5" fmla="*/ 142887 w 12188952"/>
              <a:gd name="connsiteY5" fmla="*/ 5640762 h 6216557"/>
              <a:gd name="connsiteX6" fmla="*/ 0 w 12188952"/>
              <a:gd name="connsiteY6" fmla="*/ 5609028 h 621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16557">
                <a:moveTo>
                  <a:pt x="0" y="0"/>
                </a:moveTo>
                <a:lnTo>
                  <a:pt x="12188952" y="0"/>
                </a:lnTo>
                <a:lnTo>
                  <a:pt x="12188952" y="5609705"/>
                </a:lnTo>
                <a:lnTo>
                  <a:pt x="12049115" y="5640762"/>
                </a:lnTo>
                <a:cubicBezTo>
                  <a:pt x="10313281" y="6006147"/>
                  <a:pt x="8275571" y="6216557"/>
                  <a:pt x="6096001" y="6216557"/>
                </a:cubicBezTo>
                <a:cubicBezTo>
                  <a:pt x="3916432" y="6216557"/>
                  <a:pt x="1878721" y="6006147"/>
                  <a:pt x="142887" y="5640762"/>
                </a:cubicBezTo>
                <a:lnTo>
                  <a:pt x="0" y="5609028"/>
                </a:lnTo>
                <a:close/>
              </a:path>
            </a:pathLst>
          </a:custGeom>
          <a:ln w="9525">
            <a:noFill/>
          </a:ln>
          <a:effectLst>
            <a:outerShdw blurRad="88900" dist="38100" dir="5400000" algn="t"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6" name="Picture 2" descr="BAJO LA LUPA | Madres, por Roberto Zamarripa | SIDIDH Móvil">
            <a:extLst>
              <a:ext uri="{FF2B5EF4-FFF2-40B4-BE49-F238E27FC236}">
                <a16:creationId xmlns:a16="http://schemas.microsoft.com/office/drawing/2014/main" id="{47B19497-F8CF-4205-889F-D394C990311B}"/>
              </a:ext>
            </a:extLst>
          </p:cNvPr>
          <p:cNvPicPr>
            <a:picLocks noGrp="1" noChangeAspect="1" noChangeArrowheads="1"/>
          </p:cNvPicPr>
          <p:nvPr>
            <p:ph idx="1"/>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t="4281" b="22974"/>
          <a:stretch/>
        </p:blipFill>
        <p:spPr bwMode="auto">
          <a:xfrm>
            <a:off x="0" y="0"/>
            <a:ext cx="12191980" cy="7527470"/>
          </a:xfrm>
          <a:custGeom>
            <a:avLst/>
            <a:gdLst/>
            <a:ahLst/>
            <a:cxnLst/>
            <a:rect l="l" t="t" r="r" b="b"/>
            <a:pathLst>
              <a:path w="12188952" h="6216557">
                <a:moveTo>
                  <a:pt x="0" y="0"/>
                </a:moveTo>
                <a:lnTo>
                  <a:pt x="12188952" y="0"/>
                </a:lnTo>
                <a:lnTo>
                  <a:pt x="12188952" y="5609705"/>
                </a:lnTo>
                <a:lnTo>
                  <a:pt x="12049115" y="5640762"/>
                </a:lnTo>
                <a:cubicBezTo>
                  <a:pt x="10313281" y="6006147"/>
                  <a:pt x="8275571" y="6216557"/>
                  <a:pt x="6096001" y="6216557"/>
                </a:cubicBezTo>
                <a:cubicBezTo>
                  <a:pt x="3916432" y="6216557"/>
                  <a:pt x="1878721" y="6006147"/>
                  <a:pt x="142887" y="5640762"/>
                </a:cubicBezTo>
                <a:lnTo>
                  <a:pt x="0" y="5609028"/>
                </a:lnTo>
                <a:close/>
              </a:path>
            </a:pathLst>
          </a:cu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881A4BDC-185E-4FA4-9D72-3CEDF6545C96}"/>
              </a:ext>
            </a:extLst>
          </p:cNvPr>
          <p:cNvSpPr txBox="1"/>
          <p:nvPr/>
        </p:nvSpPr>
        <p:spPr>
          <a:xfrm>
            <a:off x="1673352" y="2363351"/>
            <a:ext cx="8627245" cy="2800767"/>
          </a:xfrm>
          <a:prstGeom prst="rect">
            <a:avLst/>
          </a:prstGeom>
          <a:noFill/>
        </p:spPr>
        <p:txBody>
          <a:bodyPr wrap="square" rtlCol="0">
            <a:spAutoFit/>
          </a:bodyPr>
          <a:lstStyle/>
          <a:p>
            <a:pPr algn="ctr"/>
            <a:r>
              <a:rPr lang="es-ES" sz="4000" dirty="0">
                <a:solidFill>
                  <a:srgbClr val="FF3399"/>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CARESS THEM THROUGH YOUR PRAYER,</a:t>
            </a:r>
          </a:p>
          <a:p>
            <a:pPr algn="ctr"/>
            <a:r>
              <a:rPr lang="es-ES" sz="4000" dirty="0">
                <a:solidFill>
                  <a:srgbClr val="FF3399"/>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EMBRACE THEM, COMFORT THEM.</a:t>
            </a:r>
          </a:p>
          <a:p>
            <a:endParaRPr lang="es-ES" sz="3200" dirty="0">
              <a:latin typeface="Aharoni" panose="02010803020104030203" pitchFamily="2" charset="-79"/>
              <a:cs typeface="Aharoni" panose="02010803020104030203" pitchFamily="2" charset="-79"/>
            </a:endParaRPr>
          </a:p>
          <a:p>
            <a:pPr algn="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Our </a:t>
            </a:r>
            <a:r>
              <a:rPr lang="es-ES" sz="3200" dirty="0" err="1">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Father</a:t>
            </a: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a:t>
            </a:r>
          </a:p>
          <a:p>
            <a:pPr algn="r"/>
            <a:r>
              <a:rPr lang="es-ES" sz="3200" dirty="0" err="1">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Glory</a:t>
            </a: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a:t>
            </a:r>
          </a:p>
        </p:txBody>
      </p:sp>
    </p:spTree>
    <p:extLst>
      <p:ext uri="{BB962C8B-B14F-4D97-AF65-F5344CB8AC3E}">
        <p14:creationId xmlns:p14="http://schemas.microsoft.com/office/powerpoint/2010/main" val="305756234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512</TotalTime>
  <Words>4757</Words>
  <Application>Microsoft Office PowerPoint</Application>
  <PresentationFormat>Panorámica</PresentationFormat>
  <Paragraphs>195</Paragraphs>
  <Slides>49</Slides>
  <Notes>0</Notes>
  <HiddenSlides>0</HiddenSlides>
  <MMClips>0</MMClips>
  <ScaleCrop>false</ScaleCrop>
  <HeadingPairs>
    <vt:vector size="6" baseType="variant">
      <vt:variant>
        <vt:lpstr>Fuentes usadas</vt:lpstr>
      </vt:variant>
      <vt:variant>
        <vt:i4>17</vt:i4>
      </vt:variant>
      <vt:variant>
        <vt:lpstr>Tema</vt:lpstr>
      </vt:variant>
      <vt:variant>
        <vt:i4>1</vt:i4>
      </vt:variant>
      <vt:variant>
        <vt:lpstr>Títulos de diapositiva</vt:lpstr>
      </vt:variant>
      <vt:variant>
        <vt:i4>49</vt:i4>
      </vt:variant>
    </vt:vector>
  </HeadingPairs>
  <TitlesOfParts>
    <vt:vector size="67" baseType="lpstr">
      <vt:lpstr>Aharoni</vt:lpstr>
      <vt:lpstr>Algerian</vt:lpstr>
      <vt:lpstr>Arial</vt:lpstr>
      <vt:lpstr>Bahnschrift SemiBold</vt:lpstr>
      <vt:lpstr>Bahnschrift SemiLight SemiConde</vt:lpstr>
      <vt:lpstr>Bodoni MT</vt:lpstr>
      <vt:lpstr>Calibri</vt:lpstr>
      <vt:lpstr>Calibri Light</vt:lpstr>
      <vt:lpstr>Georgia Pro Cond Semibold</vt:lpstr>
      <vt:lpstr>Gill Sans Ultra Bold</vt:lpstr>
      <vt:lpstr>Informal Roman</vt:lpstr>
      <vt:lpstr>Papyrus</vt:lpstr>
      <vt:lpstr>Segoe Script</vt:lpstr>
      <vt:lpstr>STHupo</vt:lpstr>
      <vt:lpstr>Tahoma</vt:lpstr>
      <vt:lpstr>Tempus Sans ITC</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CARESS Christ in the pain, the helplessness, in the destitution and the uncertainty of so many migrants and refugees, of those who die at sea, of those who are killed at the borders.</vt:lpstr>
      <vt:lpstr>Presentación de PowerPoint</vt:lpstr>
      <vt:lpstr>Presentación de PowerPoint</vt:lpstr>
      <vt:lpstr>Presentación de PowerPoint</vt:lpstr>
      <vt:lpstr>Caress and embrace Christ in the despair and fear of so many victims of human trafficking.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Ela Strach cmt</dc:creator>
  <cp:lastModifiedBy>Elzbieta Strach</cp:lastModifiedBy>
  <cp:revision>42</cp:revision>
  <dcterms:created xsi:type="dcterms:W3CDTF">2020-03-29T16:10:08Z</dcterms:created>
  <dcterms:modified xsi:type="dcterms:W3CDTF">2020-04-08T11:07:29Z</dcterms:modified>
</cp:coreProperties>
</file>